
<file path=[Content_Types].xml><?xml version="1.0" encoding="utf-8"?>
<Types xmlns="http://schemas.openxmlformats.org/package/2006/content-types">
  <Default Extension="xlsx" ContentType="application/vnd.openxmlformats-officedocument.spreadsheetml.sheet"/>
  <Default Extension="wmf" ContentType="image/x-wmf"/>
  <Default Extension="png" ContentType="image/png"/>
  <Default Extension="jpg" ContentType="image/jpeg"/>
  <Default Extension="jpeg" ContentType="image/jpeg"/>
  <Default Extension="emf" ContentType="image/x-emf"/>
  <Default Extension="xml" ContentType="application/xml"/>
  <Default Extension="rels" ContentType="application/vnd.openxmlformats-package.relationships+xml"/>
  <Default Extension="bin" ContentType="application/vnd.openxmlformats-officedocument.oleObject"/>
  <Override PartName="/ppt/slides/slide13.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Layouts/slideLayout9.xml" ContentType="application/vnd.openxmlformats-officedocument.presentationml.slideLayout+xml"/>
  <Override PartName="/ppt/slides/slide1.xml" ContentType="application/vnd.openxmlformats-officedocument.presentationml.slide+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slideLayouts/slideLayout1.xml" ContentType="application/vnd.openxmlformats-officedocument.presentationml.slideLayout+xml"/>
  <Override PartName="/ppt/slides/slide2.xml" ContentType="application/vnd.openxmlformats-officedocument.presentationml.slide+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slides/slide11.xml" ContentType="application/vnd.openxmlformats-officedocument.presentationml.slide+xml"/>
  <Override PartName="/ppt/charts/colors2.xml" ContentType="application/vnd.ms-office.chartcolorstyle+xml"/>
  <Override PartName="/ppt/charts/chart2.xml" ContentType="application/vnd.openxmlformats-officedocument.drawingml.chart+xml"/>
  <Override PartName="/ppt/presProps.xml" ContentType="application/vnd.openxmlformats-officedocument.presentationml.presProps+xml"/>
  <Override PartName="/ppt/slideLayouts/slideLayout6.xml" ContentType="application/vnd.openxmlformats-officedocument.presentationml.slideLayout+xml"/>
  <Override PartName="/ppt/charts/style1.xml" ContentType="application/vnd.ms-office.chartstyle+xml"/>
  <Override PartName="/ppt/slides/slide7.xml" ContentType="application/vnd.openxmlformats-officedocument.presentationml.slide+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s/slide14.xml" ContentType="application/vnd.openxmlformats-officedocument.presentationml.slide+xml"/>
  <Override PartName="/ppt/slideMasters/slideMaster1.xml" ContentType="application/vnd.openxmlformats-officedocument.presentationml.slideMaster+xml"/>
  <Override PartName="/ppt/charts/colors1.xml" ContentType="application/vnd.ms-office.chartcolorstyle+xml"/>
  <Override PartName="/ppt/charts/style2.xml" ContentType="application/vnd.ms-office.chartstyle+xml"/>
  <Override PartName="/ppt/charts/chart1.xml" ContentType="application/vnd.openxmlformats-officedocument.drawingml.chart+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autoCompressPictures="0" saveSubsetFonts="1">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12192000" cy="6858000"/>
  <p:defaultTextStyle>
    <a:defPPr>
      <a:defRPr lang="ru-RU"/>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presProps" Target="presProps.xml" /><Relationship Id="rId18" Type="http://schemas.openxmlformats.org/officeDocument/2006/relationships/tableStyles" Target="tableStyles.xml" /><Relationship Id="rId19" Type="http://schemas.openxmlformats.org/officeDocument/2006/relationships/viewProps" Target="viewProps.xml" /></Relationships>
</file>

<file path=ppt/charts/_rels/chart1.xml.rels><?xml version="1.0" encoding="UTF-8" standalone="yes"?><Relationships xmlns="http://schemas.openxmlformats.org/package/2006/relationships"><Relationship Id="rId1" Type="http://schemas.microsoft.com/office/2011/relationships/chartStyle" Target="style1.xml" /><Relationship Id="rId2" Type="http://schemas.microsoft.com/office/2011/relationships/chartColorStyle" Target="colors1.xml" /><Relationship Id="rId3" Type="http://schemas.openxmlformats.org/officeDocument/2006/relationships/package" Target="../embeddings/Microsoft_Excel_Worksheet1.xlsx" /></Relationships>
</file>

<file path=ppt/charts/_rels/chart2.xml.rels><?xml version="1.0" encoding="UTF-8" standalone="yes"?><Relationships xmlns="http://schemas.openxmlformats.org/package/2006/relationships"><Relationship Id="rId1" Type="http://schemas.microsoft.com/office/2011/relationships/chartStyle" Target="style2.xml" /><Relationship Id="rId2" Type="http://schemas.microsoft.com/office/2011/relationships/chartColorStyle" Target="colors2.xml" /><Relationship Id="rId3" Type="http://schemas.openxmlformats.org/officeDocument/2006/relationships/package" Target="../embeddings/Microsoft_Excel_Worksheet2.xlsx" /></Relationships>
</file>

<file path=ppt/charts/chart1.xml><?xml version="1.0" encoding="utf-8"?>
<c:chartSpace xmlns:c="http://schemas.openxmlformats.org/drawingml/2006/chart" xmlns:a="http://schemas.openxmlformats.org/drawingml/2006/main" xmlns:r="http://schemas.openxmlformats.org/officeDocument/2006/relationships" xmlns:mc="http://schemas.openxmlformats.org/markup-compatibility/2006" xmlns:c14="http://schemas.microsoft.com/office/drawing/2007/8/2/chart">
  <c:date1904 val="0"/>
  <c:lang val="ru-RU"/>
  <c:roundedCorners val="0"/>
  <mc:AlternateContent>
    <mc:Choice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xml:space="preserve">Series 1</c:v>
                </c:pt>
              </c:strCache>
            </c:strRef>
          </c:tx>
          <c:spPr bwMode="auto">
            <a:prstGeom prst="rect">
              <a:avLst/>
            </a:prstGeom>
            <a:solidFill>
              <a:schemeClr val="accent1"/>
            </a:solidFill>
            <a:ln>
              <a:noFill/>
            </a:ln>
            <a:effectLst/>
          </c:spPr>
          <c:invertIfNegative val="0"/>
          <c:dLbls>
            <c:showBubbleSize val="0"/>
            <c:showCatName val="0"/>
            <c:showLeaderLines val="0"/>
            <c:showLegendKey val="0"/>
            <c:showPercent val="0"/>
            <c:showSerName val="0"/>
            <c:showVal val="1"/>
            <c:spPr bwMode="auto">
              <a:prstGeom prst="rect">
                <a:avLst/>
              </a:prstGeom>
              <a:noFill/>
              <a:ln>
                <a:noFill/>
              </a:ln>
              <a:effectLst/>
            </c:spPr>
            <c:txPr>
              <a:bodyPr rot="0" spcFirstLastPara="1" vertOverflow="ellipsis" vert="horz" wrap="square" lIns="38100" tIns="19050" rIns="38100" bIns="19050" anchor="ctr" anchorCtr="1">
                <a:spAutoFit/>
              </a:bodyPr>
              <a:lstStyle/>
              <a:p>
                <a:pPr>
                  <a:defRPr sz="1000" b="1" i="0" u="none" strike="noStrike">
                    <a:solidFill>
                      <a:schemeClr val="tx1">
                        <a:lumMod val="75000"/>
                        <a:lumOff val="25000"/>
                      </a:schemeClr>
                    </a:solidFill>
                    <a:latin typeface="Manrope"/>
                    <a:ea typeface="+mn-ea"/>
                    <a:cs typeface="+mn-cs"/>
                  </a:defRPr>
                </a:pPr>
                <a:endParaRPr/>
              </a:p>
            </c:txPr>
          </c:dLbls>
          <c:cat>
            <c:strRef>
              <c:f>Sheet1!$A$2:$A$5</c:f>
              <c:strCache>
                <c:ptCount val="4"/>
                <c:pt idx="0">
                  <c:v xml:space="preserve">Category 1</c:v>
                </c:pt>
                <c:pt idx="1">
                  <c:v xml:space="preserve">Category 2</c:v>
                </c:pt>
                <c:pt idx="2">
                  <c:v xml:space="preserve">Category 3</c:v>
                </c:pt>
                <c:pt idx="3">
                  <c:v xml:space="preserve">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 xml:space="preserve">Series 2</c:v>
                </c:pt>
              </c:strCache>
            </c:strRef>
          </c:tx>
          <c:spPr bwMode="auto">
            <a:prstGeom prst="rect">
              <a:avLst/>
            </a:prstGeom>
            <a:solidFill>
              <a:schemeClr val="accent2"/>
            </a:solidFill>
            <a:ln>
              <a:noFill/>
            </a:ln>
            <a:effectLst/>
          </c:spPr>
          <c:invertIfNegative val="0"/>
          <c:dLbls>
            <c:showBubbleSize val="0"/>
            <c:showCatName val="0"/>
            <c:showLeaderLines val="0"/>
            <c:showLegendKey val="0"/>
            <c:showPercent val="0"/>
            <c:showSerName val="0"/>
            <c:showVal val="1"/>
            <c:spPr bwMode="auto">
              <a:prstGeom prst="rect">
                <a:avLst/>
              </a:prstGeom>
              <a:noFill/>
              <a:ln>
                <a:noFill/>
              </a:ln>
              <a:effectLst/>
            </c:spPr>
            <c:txPr>
              <a:bodyPr rot="0" spcFirstLastPara="1" vertOverflow="ellipsis" vert="horz" wrap="square" lIns="38100" tIns="19050" rIns="38100" bIns="19050" anchor="ctr" anchorCtr="1">
                <a:spAutoFit/>
              </a:bodyPr>
              <a:lstStyle/>
              <a:p>
                <a:pPr>
                  <a:defRPr sz="1000" b="1" i="0" u="none" strike="noStrike">
                    <a:solidFill>
                      <a:schemeClr val="tx1">
                        <a:lumMod val="75000"/>
                        <a:lumOff val="25000"/>
                      </a:schemeClr>
                    </a:solidFill>
                    <a:latin typeface="Manrope"/>
                    <a:ea typeface="+mn-ea"/>
                    <a:cs typeface="+mn-cs"/>
                  </a:defRPr>
                </a:pPr>
                <a:endParaRPr/>
              </a:p>
            </c:txPr>
          </c:dLbls>
          <c:cat>
            <c:strRef>
              <c:f>Sheet1!$A$2:$A$5</c:f>
              <c:strCache>
                <c:ptCount val="4"/>
                <c:pt idx="0">
                  <c:v xml:space="preserve">Category 1</c:v>
                </c:pt>
                <c:pt idx="1">
                  <c:v xml:space="preserve">Category 2</c:v>
                </c:pt>
                <c:pt idx="2">
                  <c:v xml:space="preserve">Category 3</c:v>
                </c:pt>
                <c:pt idx="3">
                  <c:v xml:space="preserve">Category 4</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 xml:space="preserve">Series 3</c:v>
                </c:pt>
              </c:strCache>
            </c:strRef>
          </c:tx>
          <c:spPr bwMode="auto">
            <a:prstGeom prst="rect">
              <a:avLst/>
            </a:prstGeom>
            <a:solidFill>
              <a:schemeClr val="accent3"/>
            </a:solidFill>
            <a:ln>
              <a:noFill/>
            </a:ln>
            <a:effectLst/>
          </c:spPr>
          <c:invertIfNegative val="0"/>
          <c:dLbls>
            <c:showBubbleSize val="0"/>
            <c:showCatName val="0"/>
            <c:showLeaderLines val="0"/>
            <c:showLegendKey val="0"/>
            <c:showPercent val="0"/>
            <c:showSerName val="0"/>
            <c:showVal val="1"/>
            <c:spPr bwMode="auto">
              <a:prstGeom prst="rect">
                <a:avLst/>
              </a:prstGeom>
              <a:noFill/>
              <a:ln>
                <a:noFill/>
              </a:ln>
              <a:effectLst/>
            </c:spPr>
            <c:txPr>
              <a:bodyPr rot="0" spcFirstLastPara="1" vertOverflow="ellipsis" vert="horz" wrap="square" lIns="38100" tIns="19050" rIns="38100" bIns="19050" anchor="ctr" anchorCtr="1">
                <a:spAutoFit/>
              </a:bodyPr>
              <a:lstStyle/>
              <a:p>
                <a:pPr>
                  <a:defRPr sz="1000" b="1" i="0" u="none" strike="noStrike">
                    <a:solidFill>
                      <a:schemeClr val="tx1">
                        <a:lumMod val="75000"/>
                        <a:lumOff val="25000"/>
                      </a:schemeClr>
                    </a:solidFill>
                    <a:latin typeface="Manrope"/>
                    <a:ea typeface="+mn-ea"/>
                    <a:cs typeface="+mn-cs"/>
                  </a:defRPr>
                </a:pPr>
                <a:endParaRPr/>
              </a:p>
            </c:txPr>
          </c:dLbls>
          <c:cat>
            <c:strRef>
              <c:f>Sheet1!$A$2:$A$5</c:f>
              <c:strCache>
                <c:ptCount val="4"/>
                <c:pt idx="0">
                  <c:v xml:space="preserve">Category 1</c:v>
                </c:pt>
                <c:pt idx="1">
                  <c:v xml:space="preserve">Category 2</c:v>
                </c:pt>
                <c:pt idx="2">
                  <c:v xml:space="preserve">Category 3</c:v>
                </c:pt>
                <c:pt idx="3">
                  <c:v xml:space="preserve">Category 4</c:v>
                </c:pt>
              </c:strCache>
            </c:strRef>
          </c:cat>
          <c:val>
            <c:numRef>
              <c:f>Sheet1!$D$2:$D$5</c:f>
              <c:numCache>
                <c:formatCode>General</c:formatCode>
                <c:ptCount val="4"/>
                <c:pt idx="0">
                  <c:v>2</c:v>
                </c:pt>
                <c:pt idx="1">
                  <c:v>2</c:v>
                </c:pt>
                <c:pt idx="2">
                  <c:v>3</c:v>
                </c:pt>
                <c:pt idx="3">
                  <c:v>5</c:v>
                </c:pt>
              </c:numCache>
            </c:numRef>
          </c:val>
        </c:ser>
        <c:dLbls>
          <c:showBubbleSize val="0"/>
          <c:showCatName val="0"/>
          <c:showLeaderLines val="0"/>
          <c:showLegendKey val="0"/>
          <c:showPercent val="0"/>
          <c:showSerName val="0"/>
          <c:showVal val="1"/>
        </c:dLbls>
        <c:gapWidth val="75"/>
        <c:axId val="1628765056"/>
        <c:axId val="1628766736"/>
      </c:barChart>
      <c:catAx>
        <c:axId val="1628765056"/>
        <c:scaling>
          <c:orientation val="minMax"/>
        </c:scaling>
        <c:delete val="0"/>
        <c:axPos val="b"/>
        <c:numFmt formatCode="General" sourceLinked="1"/>
        <c:majorTickMark val="none"/>
        <c:minorTickMark val="none"/>
        <c:tickLblPos val="nextTo"/>
        <c:spPr bwMode="auto">
          <a:prstGeom prst="rect">
            <a:avLst/>
          </a:prstGeom>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a:solidFill>
                  <a:schemeClr val="tx1">
                    <a:lumMod val="65000"/>
                    <a:lumOff val="35000"/>
                  </a:schemeClr>
                </a:solidFill>
                <a:latin typeface="Manrope"/>
                <a:ea typeface="+mn-ea"/>
                <a:cs typeface="+mn-cs"/>
              </a:defRPr>
            </a:pPr>
            <a:endParaRPr/>
          </a:p>
        </c:txPr>
        <c:crossAx val="1628766736"/>
        <c:crosses val="autoZero"/>
        <c:auto val="1"/>
        <c:lblAlgn val="ctr"/>
        <c:lblOffset val="100"/>
        <c:noMultiLvlLbl val="0"/>
      </c:catAx>
      <c:valAx>
        <c:axId val="1628766736"/>
        <c:scaling>
          <c:orientation val="minMax"/>
        </c:scaling>
        <c:delete val="0"/>
        <c:axPos val="l"/>
        <c:numFmt formatCode="General" sourceLinked="1"/>
        <c:majorTickMark val="none"/>
        <c:minorTickMark val="none"/>
        <c:tickLblPos val="nextTo"/>
        <c:spPr bwMode="auto">
          <a:prstGeom prst="rect">
            <a:avLst/>
          </a:prstGeom>
          <a:noFill/>
          <a:ln>
            <a:noFill/>
          </a:ln>
          <a:effectLst/>
        </c:spPr>
        <c:txPr>
          <a:bodyPr rot="-60000000" spcFirstLastPara="1" vertOverflow="ellipsis" vert="horz" wrap="square" anchor="ctr" anchorCtr="1"/>
          <a:lstStyle/>
          <a:p>
            <a:pPr>
              <a:defRPr sz="1000" b="0" i="0" u="none" strike="noStrike">
                <a:solidFill>
                  <a:schemeClr val="tx1">
                    <a:lumMod val="65000"/>
                    <a:lumOff val="35000"/>
                  </a:schemeClr>
                </a:solidFill>
                <a:latin typeface="Manrope"/>
                <a:ea typeface="+mn-ea"/>
                <a:cs typeface="+mn-cs"/>
              </a:defRPr>
            </a:pPr>
            <a:endParaRPr/>
          </a:p>
        </c:txPr>
        <c:crossAx val="1628765056"/>
        <c:crosses val="autoZero"/>
        <c:crossBetween val="between"/>
      </c:valAx>
      <c:spPr bwMode="auto">
        <a:prstGeom prst="rect">
          <a:avLst/>
        </a:prstGeom>
        <a:noFill/>
        <a:ln>
          <a:noFill/>
        </a:ln>
        <a:effectLst/>
      </c:spPr>
    </c:plotArea>
    <c:legend>
      <c:legendPos val="b"/>
      <c:layout/>
      <c:overlay val="0"/>
      <c:spPr bwMode="auto">
        <a:prstGeom prst="rect">
          <a:avLst/>
        </a:prstGeom>
        <a:noFill/>
        <a:ln>
          <a:noFill/>
        </a:ln>
        <a:effectLst/>
      </c:spPr>
      <c:txPr>
        <a:bodyPr rot="0" spcFirstLastPara="1" vertOverflow="ellipsis" vert="horz" wrap="square" anchor="ctr" anchorCtr="1"/>
        <a:lstStyle/>
        <a:p>
          <a:pPr>
            <a:defRPr sz="1000" b="0" i="0" u="none" strike="noStrike">
              <a:solidFill>
                <a:schemeClr val="tx1">
                  <a:lumMod val="65000"/>
                  <a:lumOff val="35000"/>
                </a:schemeClr>
              </a:solidFill>
              <a:latin typeface="Manrope"/>
              <a:ea typeface="+mn-ea"/>
              <a:cs typeface="+mn-cs"/>
            </a:defRPr>
          </a:pPr>
          <a:endParaRPr/>
        </a:p>
      </c:txPr>
    </c:legend>
    <c:plotVisOnly val="1"/>
    <c:dispBlanksAs val="gap"/>
    <c:showDLblsOverMax val="0"/>
  </c:chart>
  <c:spPr bwMode="auto">
    <a:xfrm>
      <a:off x="442912" y="1449388"/>
      <a:ext cx="5473701" cy="4787900"/>
    </a:xfrm>
    <a:prstGeom prst="rect">
      <a:avLst/>
    </a:prstGeom>
    <a:solidFill>
      <a:schemeClr val="bg2">
        <a:alpha val="20000"/>
      </a:schemeClr>
    </a:solidFill>
    <a:ln>
      <a:noFill/>
    </a:ln>
    <a:effectLst/>
  </c:spPr>
  <c:txPr>
    <a:bodyPr/>
    <a:lstStyle/>
    <a:p>
      <a:pPr>
        <a:defRPr/>
      </a:pPr>
      <a:endParaRP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mc="http://schemas.openxmlformats.org/markup-compatibility/2006" xmlns:c14="http://schemas.microsoft.com/office/drawing/2007/8/2/chart">
  <c:date1904 val="0"/>
  <c:lang val="ru-RU"/>
  <c:roundedCorners val="0"/>
  <mc:AlternateContent>
    <mc:Choice Requires="c14">
      <c14:style val="102"/>
    </mc:Choice>
    <mc:Fallback>
      <c:style val="2"/>
    </mc:Fallback>
  </mc:AlternateContent>
  <c:chart>
    <c:title>
      <c:layout/>
      <c:overlay val="0"/>
      <c:spPr bwMode="auto">
        <a:prstGeom prst="rect">
          <a:avLst/>
        </a:prstGeom>
        <a:noFill/>
        <a:ln>
          <a:noFill/>
        </a:ln>
        <a:effectLst/>
      </c:spPr>
      <c:txPr>
        <a:bodyPr rot="0" spcFirstLastPara="1" vertOverflow="ellipsis" vert="horz" wrap="square" anchor="ctr" anchorCtr="1"/>
        <a:lstStyle/>
        <a:p>
          <a:pPr>
            <a:defRPr sz="1800" b="0" i="0" u="none" strike="noStrike" spc="0">
              <a:solidFill>
                <a:schemeClr val="tx1">
                  <a:lumMod val="65000"/>
                  <a:lumOff val="35000"/>
                </a:schemeClr>
              </a:solidFill>
              <a:latin typeface="Manrope"/>
              <a:ea typeface="+mn-ea"/>
              <a:cs typeface="+mn-cs"/>
            </a:defRPr>
          </a:pPr>
          <a:endParaRPr/>
        </a:p>
      </c:txPr>
    </c:title>
    <c:autoTitleDeleted val="0"/>
    <c:plotArea>
      <c:layout/>
      <c:pieChart>
        <c:varyColors val="1"/>
        <c:ser>
          <c:idx val="0"/>
          <c:order val="0"/>
          <c:tx>
            <c:strRef>
              <c:f>Sheet1!$B$1</c:f>
              <c:strCache>
                <c:ptCount val="1"/>
                <c:pt idx="0">
                  <c:v>Sales</c:v>
                </c:pt>
              </c:strCache>
            </c:strRef>
          </c:tx>
          <c:spPr bwMode="auto">
            <a:prstGeom prst="rect">
              <a:avLst/>
            </a:prstGeom>
            <a:ln>
              <a:noFill/>
            </a:ln>
          </c:spPr>
          <c:dPt>
            <c:idx val="0"/>
            <c:bubble3D val="0"/>
            <c:spPr bwMode="auto">
              <a:prstGeom prst="rect">
                <a:avLst/>
              </a:prstGeom>
              <a:solidFill>
                <a:schemeClr val="accent1"/>
              </a:solidFill>
              <a:ln w="19050">
                <a:noFill/>
              </a:ln>
              <a:effectLst/>
            </c:spPr>
          </c:dPt>
          <c:dPt>
            <c:idx val="1"/>
            <c:bubble3D val="0"/>
            <c:spPr bwMode="auto">
              <a:prstGeom prst="rect">
                <a:avLst/>
              </a:prstGeom>
              <a:solidFill>
                <a:schemeClr val="accent2"/>
              </a:solidFill>
              <a:ln w="19050">
                <a:noFill/>
              </a:ln>
              <a:effectLst/>
            </c:spPr>
          </c:dPt>
          <c:dPt>
            <c:idx val="2"/>
            <c:bubble3D val="0"/>
            <c:spPr bwMode="auto">
              <a:prstGeom prst="rect">
                <a:avLst/>
              </a:prstGeom>
              <a:solidFill>
                <a:schemeClr val="accent3"/>
              </a:solidFill>
              <a:ln w="19050">
                <a:noFill/>
              </a:ln>
              <a:effectLst/>
            </c:spPr>
          </c:dPt>
          <c:dPt>
            <c:idx val="3"/>
            <c:bubble3D val="0"/>
            <c:spPr bwMode="auto">
              <a:prstGeom prst="rect">
                <a:avLst/>
              </a:prstGeom>
              <a:solidFill>
                <a:schemeClr val="accent4"/>
              </a:solidFill>
              <a:ln w="19050">
                <a:noFill/>
              </a:ln>
              <a:effectLst/>
            </c:spPr>
          </c:dPt>
          <c:cat>
            <c:strRef>
              <c:f>Sheet1!$A$2:$A$5</c:f>
              <c:strCache>
                <c:ptCount val="4"/>
                <c:pt idx="0">
                  <c:v xml:space="preserve">1st Qtr</c:v>
                </c:pt>
                <c:pt idx="1">
                  <c:v xml:space="preserve">2nd Qtr</c:v>
                </c:pt>
                <c:pt idx="2">
                  <c:v xml:space="preserve">3rd Qtr</c:v>
                </c:pt>
                <c:pt idx="3">
                  <c:v xml:space="preserve">4th Qtr</c:v>
                </c:pt>
              </c:strCache>
            </c:strRef>
          </c:cat>
          <c:val>
            <c:numRef>
              <c:f>Sheet1!$B$2:$B$5</c:f>
              <c:numCache>
                <c:formatCode>General</c:formatCode>
                <c:ptCount val="4"/>
                <c:pt idx="0">
                  <c:v>8.2</c:v>
                </c:pt>
                <c:pt idx="1">
                  <c:v>3.2</c:v>
                </c:pt>
                <c:pt idx="2">
                  <c:v>1.4</c:v>
                </c:pt>
                <c:pt idx="3">
                  <c:v>1.2</c:v>
                </c:pt>
              </c:numCache>
            </c:numRef>
          </c:val>
        </c:ser>
        <c:dLbls>
          <c:showBubbleSize val="0"/>
          <c:showCatName val="0"/>
          <c:showLeaderLines val="1"/>
          <c:showLegendKey val="0"/>
          <c:showPercent val="0"/>
          <c:showSerName val="0"/>
          <c:showVal val="0"/>
        </c:dLbls>
        <c:firstSliceAng val="0"/>
      </c:pieChart>
      <c:spPr bwMode="auto">
        <a:prstGeom prst="rect">
          <a:avLst/>
        </a:prstGeom>
        <a:noFill/>
        <a:ln>
          <a:noFill/>
        </a:ln>
        <a:effectLst/>
      </c:spPr>
    </c:plotArea>
    <c:legend>
      <c:legendPos val="b"/>
      <c:layout/>
      <c:overlay val="0"/>
      <c:spPr bwMode="auto">
        <a:prstGeom prst="rect">
          <a:avLst/>
        </a:prstGeom>
        <a:noFill/>
        <a:ln>
          <a:noFill/>
        </a:ln>
        <a:effectLst/>
      </c:spPr>
      <c:txPr>
        <a:bodyPr rot="0" spcFirstLastPara="1" vertOverflow="ellipsis" vert="horz" wrap="square" anchor="ctr" anchorCtr="1"/>
        <a:lstStyle/>
        <a:p>
          <a:pPr>
            <a:defRPr sz="1000" b="0" i="0" u="none" strike="noStrike">
              <a:solidFill>
                <a:schemeClr val="tx1">
                  <a:lumMod val="65000"/>
                  <a:lumOff val="35000"/>
                </a:schemeClr>
              </a:solidFill>
              <a:latin typeface="Manrope"/>
              <a:ea typeface="+mn-ea"/>
              <a:cs typeface="+mn-cs"/>
            </a:defRPr>
          </a:pPr>
          <a:endParaRPr/>
        </a:p>
      </c:txPr>
    </c:legend>
    <c:plotVisOnly val="1"/>
    <c:dispBlanksAs val="gap"/>
    <c:showDLblsOverMax val="0"/>
  </c:chart>
  <c:spPr bwMode="auto">
    <a:xfrm>
      <a:off x="6291263" y="1449388"/>
      <a:ext cx="5457825" cy="4787900"/>
    </a:xfrm>
    <a:prstGeom prst="rect">
      <a:avLst/>
    </a:prstGeom>
    <a:solidFill>
      <a:schemeClr val="bg2">
        <a:alpha val="20000"/>
      </a:schemeClr>
    </a:solidFill>
    <a:ln>
      <a:noFill/>
    </a:ln>
    <a:effectLst/>
  </c:spPr>
  <c:txPr>
    <a:bodyPr/>
    <a:lstStyle/>
    <a:p>
      <a:pPr>
        <a:defRPr/>
      </a:pPr>
      <a:endParaRP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50"/>
  </cs:axisTitle>
  <cs:categoryAxis>
    <cs:lnRef idx="0"/>
    <cs:fillRef idx="0"/>
    <cs:effectRef idx="0"/>
    <cs:fontRef idx="minor">
      <a:schemeClr val="tx1">
        <a:lumMod val="65000"/>
        <a:lumOff val="35000"/>
      </a:schemeClr>
    </cs:fontRef>
    <cs:spPr bwMode="auto">
      <a:prstGeom prst="rect">
        <a:avLst/>
      </a:prstGeom>
      <a:ln w="9525" cap="flat" cmpd="sng" algn="ctr">
        <a:solidFill>
          <a:schemeClr val="tx1">
            <a:lumMod val="15000"/>
            <a:lumOff val="85000"/>
          </a:schemeClr>
        </a:solidFill>
        <a:round/>
      </a:ln>
    </cs:spPr>
    <cs:defRPr sz="1200"/>
  </cs:categoryAxis>
  <cs:chartArea>
    <cs:lnRef idx="0"/>
    <cs:fillRef idx="0"/>
    <cs:effectRef idx="0"/>
    <cs:fontRef idx="minor">
      <a:schemeClr val="tx1"/>
    </cs:fontRef>
    <cs:spPr bwMode="auto">
      <a:prstGeom prst="rect">
        <a:avLst/>
      </a:prstGeom>
      <a:solidFill>
        <a:schemeClr val="bg1"/>
      </a:solidFill>
      <a:ln w="9525" cap="flat" cmpd="sng" algn="ctr">
        <a:solidFill>
          <a:schemeClr val="tx1">
            <a:lumMod val="15000"/>
            <a:lumOff val="85000"/>
          </a:schemeClr>
        </a:solidFill>
        <a:round/>
      </a:ln>
    </cs:spPr>
    <cs:defRPr sz="1350"/>
  </cs:chartArea>
  <cs:dataLabel>
    <cs:lnRef idx="0"/>
    <cs:fillRef idx="0"/>
    <cs:effectRef idx="0"/>
    <cs:fontRef idx="minor">
      <a:schemeClr val="tx1">
        <a:lumMod val="75000"/>
        <a:lumOff val="25000"/>
      </a:schemeClr>
    </cs:fontRef>
    <cs:defRPr sz="1200"/>
  </cs:dataLabel>
  <cs:dataLabelCallout>
    <cs:lnRef idx="0"/>
    <cs:fillRef idx="0"/>
    <cs:effectRef idx="0"/>
    <cs:fontRef idx="minor">
      <a:schemeClr val="dk1">
        <a:lumMod val="65000"/>
        <a:lumOff val="35000"/>
      </a:schemeClr>
    </cs:fontRef>
    <cs:spPr bwMode="auto">
      <a:prstGeom prst="rect">
        <a:avLst/>
      </a:prstGeom>
      <a:solidFill>
        <a:schemeClr val="lt1"/>
      </a:solidFill>
      <a:ln>
        <a:solidFill>
          <a:schemeClr val="dk1">
            <a:lumMod val="25000"/>
            <a:lumOff val="75000"/>
          </a:schemeClr>
        </a:solidFill>
      </a:ln>
    </cs:spPr>
    <cs:defRPr sz="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bwMode="auto">
      <a:prstGeom prst="rect">
        <a:avLst/>
      </a:prstGeom>
      <a:ln w="28575" cap="rnd">
        <a:solidFill>
          <a:schemeClr val="phClr"/>
        </a:solidFill>
        <a:round/>
      </a:ln>
    </cs:spPr>
  </cs:dataPointLine>
  <cs:dataPointMarker>
    <cs:lnRef idx="0">
      <cs:styleClr val="auto"/>
    </cs:lnRef>
    <cs:fillRef idx="1">
      <cs:styleClr val="auto"/>
    </cs:fillRef>
    <cs:effectRef idx="0"/>
    <cs:fontRef idx="minor">
      <a:schemeClr val="tx1"/>
    </cs:fontRef>
    <cs:spPr bwMode="auto">
      <a:prstGeom prst="rect">
        <a:avLst/>
      </a:prstGeom>
      <a:ln w="9525">
        <a:solidFill>
          <a:schemeClr val="phClr"/>
        </a:solidFill>
      </a:ln>
    </cs:spPr>
  </cs:dataPointMarker>
  <cs:dataPointWireframe>
    <cs:lnRef idx="0">
      <cs:styleClr val="auto"/>
    </cs:lnRef>
    <cs:fillRef idx="1"/>
    <cs:effectRef idx="0"/>
    <cs:fontRef idx="minor">
      <a:schemeClr val="tx1"/>
    </cs:fontRef>
    <cs:spPr bwMode="auto">
      <a:prstGeom prst="rect">
        <a:avLst/>
      </a:prstGeom>
      <a:ln w="9525" cap="rnd">
        <a:solidFill>
          <a:schemeClr val="phClr"/>
        </a:solidFill>
        <a:round/>
      </a:ln>
    </cs:spPr>
  </cs:dataPointWireframe>
  <cs:dataTable>
    <cs:lnRef idx="0"/>
    <cs:fillRef idx="0"/>
    <cs:effectRef idx="0"/>
    <cs:fontRef idx="minor">
      <a:schemeClr val="tx1">
        <a:lumMod val="65000"/>
        <a:lumOff val="35000"/>
      </a:schemeClr>
    </cs:fontRef>
    <cs:spPr bwMode="auto">
      <a:prstGeom prst="rect">
        <a:avLst/>
      </a:prstGeom>
      <a:noFill/>
      <a:ln w="9525" cap="flat" cmpd="sng" algn="ctr">
        <a:solidFill>
          <a:schemeClr val="tx1">
            <a:lumMod val="15000"/>
            <a:lumOff val="85000"/>
          </a:schemeClr>
        </a:solidFill>
        <a:round/>
      </a:ln>
    </cs:spPr>
    <cs:defRPr sz="1200"/>
  </cs:dataTable>
  <cs:downBar>
    <cs:lnRef idx="0"/>
    <cs:fillRef idx="0"/>
    <cs:effectRef idx="0"/>
    <cs:fontRef idx="minor">
      <a:schemeClr val="dk1"/>
    </cs:fontRef>
    <cs:spPr bwMode="auto">
      <a:prstGeom prst="rect">
        <a:avLst/>
      </a:prstGeom>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dropLine>
  <cs:errorBar>
    <cs:lnRef idx="0"/>
    <cs:fillRef idx="0"/>
    <cs:effectRef idx="0"/>
    <cs:fontRef idx="minor">
      <a:schemeClr val="tx1"/>
    </cs:fontRef>
    <cs:spPr bwMode="auto">
      <a:prstGeom prst="rect">
        <a:avLst/>
      </a:prstGeom>
      <a:ln w="9525" cap="flat" cmpd="sng" algn="ctr">
        <a:solidFill>
          <a:schemeClr val="tx1">
            <a:lumMod val="65000"/>
            <a:lumOff val="35000"/>
          </a:schemeClr>
        </a:solidFill>
        <a:round/>
      </a:ln>
    </cs:spPr>
  </cs:errorBar>
  <cs:floor>
    <cs:lnRef idx="0"/>
    <cs:fillRef idx="0"/>
    <cs:effectRef idx="0"/>
    <cs:fontRef idx="minor">
      <a:schemeClr val="tx1"/>
    </cs:fontRef>
    <cs:spPr bwMode="auto">
      <a:prstGeom prst="rect">
        <a:avLst/>
      </a:prstGeom>
      <a:noFill/>
      <a:ln>
        <a:noFill/>
      </a:ln>
    </cs:spPr>
  </cs:floor>
  <cs:gridlineMajor>
    <cs:lnRef idx="0"/>
    <cs:fillRef idx="0"/>
    <cs:effectRef idx="0"/>
    <cs:fontRef idx="minor">
      <a:schemeClr val="tx1"/>
    </cs:fontRef>
    <cs:spPr bwMode="auto">
      <a:prstGeom prst="rect">
        <a:avLst/>
      </a:prstGeom>
      <a:ln w="9525" cap="flat" cmpd="sng" algn="ctr">
        <a:solidFill>
          <a:schemeClr val="tx1">
            <a:lumMod val="15000"/>
            <a:lumOff val="85000"/>
          </a:schemeClr>
        </a:solidFill>
        <a:round/>
      </a:ln>
    </cs:spPr>
  </cs:gridlineMajor>
  <cs:gridlineMinor>
    <cs:lnRef idx="0"/>
    <cs:fillRef idx="0"/>
    <cs:effectRef idx="0"/>
    <cs:fontRef idx="minor">
      <a:schemeClr val="tx1"/>
    </cs:fontRef>
    <cs:spPr bwMode="auto">
      <a:prstGeom prst="rect">
        <a:avLst/>
      </a:prstGeom>
      <a:ln w="9525" cap="flat" cmpd="sng" algn="ctr">
        <a:solidFill>
          <a:schemeClr val="tx1">
            <a:lumMod val="5000"/>
            <a:lumOff val="95000"/>
          </a:schemeClr>
        </a:solidFill>
        <a:round/>
      </a:ln>
    </cs:spPr>
  </cs:gridlineMinor>
  <cs:hiLoLine>
    <cs:lnRef idx="0"/>
    <cs:fillRef idx="0"/>
    <cs:effectRef idx="0"/>
    <cs:fontRef idx="minor">
      <a:schemeClr val="tx1"/>
    </cs:fontRef>
    <cs:spPr bwMode="auto">
      <a:prstGeom prst="rect">
        <a:avLst/>
      </a:prstGeom>
      <a:ln w="9525" cap="flat" cmpd="sng" algn="ctr">
        <a:solidFill>
          <a:schemeClr val="tx1">
            <a:lumMod val="75000"/>
            <a:lumOff val="25000"/>
          </a:schemeClr>
        </a:solidFill>
        <a:round/>
      </a:ln>
    </cs:spPr>
  </cs:hiLoLine>
  <cs:leader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tx1">
        <a:lumMod val="65000"/>
        <a:lumOff val="35000"/>
      </a:schemeClr>
    </cs:fontRef>
    <cs:defRPr sz="1200"/>
  </cs:seriesAxis>
  <cs:series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50" b="0" spc="0"/>
  </cs:title>
  <cs:trendline>
    <cs:lnRef idx="0">
      <cs:styleClr val="auto"/>
    </cs:lnRef>
    <cs:fillRef idx="0"/>
    <cs:effectRef idx="0"/>
    <cs:fontRef idx="minor">
      <a:schemeClr val="tx1"/>
    </cs:fontRef>
    <cs:spPr bwMode="auto">
      <a:prstGeom prst="rect">
        <a:avLst/>
      </a:prstGeom>
      <a:ln w="19050" cap="rnd">
        <a:solidFill>
          <a:schemeClr val="phClr"/>
        </a:solidFill>
        <a:prstDash val="sysDot"/>
      </a:ln>
    </cs:spPr>
  </cs:trendline>
  <cs:trendlineLabel>
    <cs:lnRef idx="0"/>
    <cs:fillRef idx="0"/>
    <cs:effectRef idx="0"/>
    <cs:fontRef idx="minor">
      <a:schemeClr val="tx1">
        <a:lumMod val="65000"/>
        <a:lumOff val="35000"/>
      </a:schemeClr>
    </cs:fontRef>
    <cs:defRPr sz="1200"/>
  </cs:trendlineLabel>
  <cs:upBar>
    <cs:lnRef idx="0"/>
    <cs:fillRef idx="0"/>
    <cs:effectRef idx="0"/>
    <cs:fontRef idx="minor">
      <a:schemeClr val="dk1"/>
    </cs:fontRef>
    <cs:spPr bwMode="auto">
      <a:prstGeom prst="rect">
        <a:avLst/>
      </a:prstGeom>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200"/>
  </cs:valueAxis>
  <cs:wall>
    <cs:lnRef idx="0"/>
    <cs:fillRef idx="0"/>
    <cs:effectRef idx="0"/>
    <cs:fontRef idx="minor">
      <a:schemeClr val="tx1"/>
    </cs:fontRef>
    <cs:spPr bwMode="auto">
      <a:prstGeom prst="rect">
        <a:avLst/>
      </a:prstGeom>
      <a:noFill/>
      <a:ln>
        <a:noFill/>
      </a:ln>
    </cs:spPr>
  </cs:wall>
  <cs:dataPointMarkerLayout symbol="circle" size="5"/>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50"/>
  </cs:axisTitle>
  <cs:categoryAxis>
    <cs:lnRef idx="0"/>
    <cs:fillRef idx="0"/>
    <cs:effectRef idx="0"/>
    <cs:fontRef idx="minor">
      <a:schemeClr val="tx1">
        <a:lumMod val="65000"/>
        <a:lumOff val="35000"/>
      </a:schemeClr>
    </cs:fontRef>
    <cs:spPr bwMode="auto">
      <a:prstGeom prst="rect">
        <a:avLst/>
      </a:prstGeom>
      <a:ln w="9525" cap="flat" cmpd="sng" algn="ctr">
        <a:solidFill>
          <a:schemeClr val="tx1">
            <a:lumMod val="15000"/>
            <a:lumOff val="85000"/>
          </a:schemeClr>
        </a:solidFill>
        <a:round/>
      </a:ln>
    </cs:spPr>
    <cs:defRPr sz="1200"/>
  </cs:categoryAxis>
  <cs:chartArea>
    <cs:lnRef idx="0"/>
    <cs:fillRef idx="0"/>
    <cs:effectRef idx="0"/>
    <cs:fontRef idx="minor">
      <a:schemeClr val="tx1"/>
    </cs:fontRef>
    <cs:spPr bwMode="auto">
      <a:prstGeom prst="rect">
        <a:avLst/>
      </a:prstGeom>
      <a:solidFill>
        <a:schemeClr val="bg1"/>
      </a:solidFill>
      <a:ln w="9525" cap="flat" cmpd="sng" algn="ctr">
        <a:solidFill>
          <a:schemeClr val="tx1">
            <a:lumMod val="15000"/>
            <a:lumOff val="85000"/>
          </a:schemeClr>
        </a:solidFill>
        <a:round/>
      </a:ln>
    </cs:spPr>
    <cs:defRPr sz="1200"/>
  </cs:chartArea>
  <cs:dataLabel>
    <cs:lnRef idx="0"/>
    <cs:fillRef idx="0"/>
    <cs:effectRef idx="0"/>
    <cs:fontRef idx="minor">
      <a:schemeClr val="tx1">
        <a:lumMod val="75000"/>
        <a:lumOff val="25000"/>
      </a:schemeClr>
    </cs:fontRef>
    <cs:defRPr sz="1200"/>
  </cs:dataLabel>
  <cs:dataLabelCallout>
    <cs:lnRef idx="0"/>
    <cs:fillRef idx="0"/>
    <cs:effectRef idx="0"/>
    <cs:fontRef idx="minor">
      <a:schemeClr val="dk1">
        <a:lumMod val="65000"/>
        <a:lumOff val="35000"/>
      </a:schemeClr>
    </cs:fontRef>
    <cs:spPr bwMode="auto">
      <a:prstGeom prst="rect">
        <a:avLst/>
      </a:prstGeom>
      <a:solidFill>
        <a:schemeClr val="lt1"/>
      </a:solidFill>
      <a:ln>
        <a:solidFill>
          <a:schemeClr val="dk1">
            <a:lumMod val="25000"/>
            <a:lumOff val="75000"/>
          </a:schemeClr>
        </a:solidFill>
      </a:ln>
    </cs:spPr>
    <cs:defRPr sz="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bwMode="auto">
      <a:prstGeom prst="rect">
        <a:avLst/>
      </a:prstGeom>
      <a:ln w="19050">
        <a:solidFill>
          <a:schemeClr val="lt1"/>
        </a:solidFill>
      </a:ln>
    </cs:spPr>
  </cs:dataPoint>
  <cs:dataPoint3D>
    <cs:lnRef idx="0"/>
    <cs:fillRef idx="1">
      <cs:styleClr val="auto"/>
    </cs:fillRef>
    <cs:effectRef idx="0"/>
    <cs:fontRef idx="minor">
      <a:schemeClr val="tx1"/>
    </cs:fontRef>
    <cs:spPr bwMode="auto">
      <a:prstGeom prst="rect">
        <a:avLst/>
      </a:prstGeom>
      <a:ln w="25400">
        <a:solidFill>
          <a:schemeClr val="lt1"/>
        </a:solidFill>
      </a:ln>
    </cs:spPr>
  </cs:dataPoint3D>
  <cs:dataPointLine>
    <cs:lnRef idx="0">
      <cs:styleClr val="auto"/>
    </cs:lnRef>
    <cs:fillRef idx="0"/>
    <cs:effectRef idx="0"/>
    <cs:fontRef idx="minor">
      <a:schemeClr val="tx1"/>
    </cs:fontRef>
    <cs:spPr bwMode="auto">
      <a:prstGeom prst="rect">
        <a:avLst/>
      </a:prstGeom>
      <a:ln w="28575" cap="rnd">
        <a:solidFill>
          <a:schemeClr val="phClr"/>
        </a:solidFill>
        <a:round/>
      </a:ln>
    </cs:spPr>
  </cs:dataPointLine>
  <cs:dataPointMarker>
    <cs:lnRef idx="0">
      <cs:styleClr val="auto"/>
    </cs:lnRef>
    <cs:fillRef idx="1">
      <cs:styleClr val="auto"/>
    </cs:fillRef>
    <cs:effectRef idx="0"/>
    <cs:fontRef idx="minor">
      <a:schemeClr val="tx1"/>
    </cs:fontRef>
    <cs:spPr bwMode="auto">
      <a:prstGeom prst="rect">
        <a:avLst/>
      </a:prstGeom>
      <a:ln w="9525">
        <a:solidFill>
          <a:schemeClr val="phClr"/>
        </a:solidFill>
      </a:ln>
    </cs:spPr>
  </cs:dataPointMarker>
  <cs:dataPointWireframe>
    <cs:lnRef idx="0">
      <cs:styleClr val="auto"/>
    </cs:lnRef>
    <cs:fillRef idx="0"/>
    <cs:effectRef idx="0"/>
    <cs:fontRef idx="minor">
      <a:schemeClr val="tx1"/>
    </cs:fontRef>
    <cs:spPr bwMode="auto">
      <a:prstGeom prst="rect">
        <a:avLst/>
      </a:prstGeom>
      <a:ln w="9525" cap="rnd">
        <a:solidFill>
          <a:schemeClr val="phClr"/>
        </a:solidFill>
        <a:round/>
      </a:ln>
    </cs:spPr>
  </cs:dataPointWireframe>
  <cs:dataTable>
    <cs:lnRef idx="0"/>
    <cs:fillRef idx="0"/>
    <cs:effectRef idx="0"/>
    <cs:fontRef idx="minor">
      <a:schemeClr val="tx1">
        <a:lumMod val="65000"/>
        <a:lumOff val="35000"/>
      </a:schemeClr>
    </cs:fontRef>
    <cs:spPr bwMode="auto">
      <a:prstGeom prst="rect">
        <a:avLst/>
      </a:prstGeom>
      <a:noFill/>
      <a:ln w="9525" cap="flat" cmpd="sng" algn="ctr">
        <a:solidFill>
          <a:schemeClr val="tx1">
            <a:lumMod val="15000"/>
            <a:lumOff val="85000"/>
          </a:schemeClr>
        </a:solidFill>
        <a:round/>
      </a:ln>
    </cs:spPr>
    <cs:defRPr sz="1200"/>
  </cs:dataTable>
  <cs:downBar>
    <cs:lnRef idx="0"/>
    <cs:fillRef idx="0"/>
    <cs:effectRef idx="0"/>
    <cs:fontRef idx="minor">
      <a:schemeClr val="tx1"/>
    </cs:fontRef>
    <cs:spPr bwMode="auto">
      <a:prstGeom prst="rect">
        <a:avLst/>
      </a:prstGeom>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dropLine>
  <cs:errorBar>
    <cs:lnRef idx="0"/>
    <cs:fillRef idx="0"/>
    <cs:effectRef idx="0"/>
    <cs:fontRef idx="minor">
      <a:schemeClr val="tx1"/>
    </cs:fontRef>
    <cs:spPr bwMode="auto">
      <a:prstGeom prst="rect">
        <a:avLst/>
      </a:prstGeom>
      <a:ln w="9525" cap="flat" cmpd="sng" algn="ctr">
        <a:solidFill>
          <a:schemeClr val="tx1">
            <a:lumMod val="65000"/>
            <a:lumOff val="35000"/>
          </a:schemeClr>
        </a:solidFill>
        <a:round/>
      </a:ln>
    </cs:spPr>
  </cs:errorBar>
  <cs:floor>
    <cs:lnRef idx="0"/>
    <cs:fillRef idx="0"/>
    <cs:effectRef idx="0"/>
    <cs:fontRef idx="minor">
      <a:schemeClr val="tx1"/>
    </cs:fontRef>
    <cs:spPr bwMode="auto">
      <a:prstGeom prst="rect">
        <a:avLst/>
      </a:prstGeom>
      <a:noFill/>
      <a:ln>
        <a:noFill/>
      </a:ln>
    </cs:spPr>
  </cs:floor>
  <cs:gridlineMajor>
    <cs:lnRef idx="0"/>
    <cs:fillRef idx="0"/>
    <cs:effectRef idx="0"/>
    <cs:fontRef idx="minor">
      <a:schemeClr val="tx1"/>
    </cs:fontRef>
    <cs:spPr bwMode="auto">
      <a:prstGeom prst="rect">
        <a:avLst/>
      </a:prstGeom>
      <a:ln w="9525" cap="flat" cmpd="sng" algn="ctr">
        <a:solidFill>
          <a:schemeClr val="tx1">
            <a:lumMod val="15000"/>
            <a:lumOff val="85000"/>
          </a:schemeClr>
        </a:solidFill>
        <a:round/>
      </a:ln>
    </cs:spPr>
  </cs:gridlineMajor>
  <cs:gridlineMinor>
    <cs:lnRef idx="0"/>
    <cs:fillRef idx="0"/>
    <cs:effectRef idx="0"/>
    <cs:fontRef idx="minor">
      <a:schemeClr val="tx1"/>
    </cs:fontRef>
    <cs:spPr bwMode="auto">
      <a:prstGeom prst="rect">
        <a:avLst/>
      </a:prstGeom>
      <a:ln w="9525" cap="flat" cmpd="sng" algn="ctr">
        <a:solidFill>
          <a:schemeClr val="tx1">
            <a:lumMod val="5000"/>
            <a:lumOff val="95000"/>
          </a:schemeClr>
        </a:solidFill>
        <a:round/>
      </a:ln>
    </cs:spPr>
  </cs:gridlineMinor>
  <cs:hiLoLine>
    <cs:lnRef idx="0"/>
    <cs:fillRef idx="0"/>
    <cs:effectRef idx="0"/>
    <cs:fontRef idx="minor">
      <a:schemeClr val="tx1"/>
    </cs:fontRef>
    <cs:spPr bwMode="auto">
      <a:prstGeom prst="rect">
        <a:avLst/>
      </a:prstGeom>
      <a:ln w="9525" cap="flat" cmpd="sng" algn="ctr">
        <a:solidFill>
          <a:schemeClr val="tx1">
            <a:lumMod val="50000"/>
            <a:lumOff val="50000"/>
          </a:schemeClr>
        </a:solidFill>
        <a:round/>
      </a:ln>
    </cs:spPr>
  </cs:hiLoLine>
  <cs:leader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tx1">
        <a:lumMod val="65000"/>
        <a:lumOff val="35000"/>
      </a:schemeClr>
    </cs:fontRef>
    <cs:defRPr sz="1200"/>
  </cs:seriesAxis>
  <cs:series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50" b="0" spc="0"/>
  </cs:title>
  <cs:trendline>
    <cs:lnRef idx="0">
      <cs:styleClr val="auto"/>
    </cs:lnRef>
    <cs:fillRef idx="0"/>
    <cs:effectRef idx="0"/>
    <cs:fontRef idx="minor">
      <a:schemeClr val="tx1"/>
    </cs:fontRef>
    <cs:spPr bwMode="auto">
      <a:prstGeom prst="rect">
        <a:avLst/>
      </a:prstGeom>
      <a:ln w="19050" cap="rnd">
        <a:solidFill>
          <a:schemeClr val="phClr"/>
        </a:solidFill>
        <a:prstDash val="sysDot"/>
      </a:ln>
    </cs:spPr>
  </cs:trendline>
  <cs:trendlineLabel>
    <cs:lnRef idx="0"/>
    <cs:fillRef idx="0"/>
    <cs:effectRef idx="0"/>
    <cs:fontRef idx="minor">
      <a:schemeClr val="tx1">
        <a:lumMod val="65000"/>
        <a:lumOff val="35000"/>
      </a:schemeClr>
    </cs:fontRef>
    <cs:defRPr sz="1200"/>
  </cs:trendlineLabel>
  <cs:upBar>
    <cs:lnRef idx="0"/>
    <cs:fillRef idx="0"/>
    <cs:effectRef idx="0"/>
    <cs:fontRef idx="minor">
      <a:schemeClr val="tx1"/>
    </cs:fontRef>
    <cs:spPr bwMode="auto">
      <a:prstGeom prst="rect">
        <a:avLst/>
      </a:prstGeom>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200"/>
  </cs:valueAxis>
  <cs:wall>
    <cs:lnRef idx="0"/>
    <cs:fillRef idx="0"/>
    <cs:effectRef idx="0"/>
    <cs:fontRef idx="minor">
      <a:schemeClr val="tx1"/>
    </cs:fontRef>
    <cs:spPr bwMode="auto">
      <a:prstGeom prst="rect">
        <a:avLst/>
      </a:prstGeom>
      <a:noFill/>
      <a:ln>
        <a:noFill/>
      </a:ln>
    </cs:spPr>
  </cs:wall>
  <cs:dataPointMarkerLayout symbol="circle" size="5"/>
</cs:chartStyle>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3.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chart" Target="../charts/chart1.xml" /><Relationship Id="rId3" Type="http://schemas.openxmlformats.org/officeDocument/2006/relationships/chart" Target="../charts/chart2.xml" /><Relationship Id="rId4" Type="http://schemas.openxmlformats.org/officeDocument/2006/relationships/image" Target="../media/image4.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Обложка с крупным заголовком">
    <p:bg>
      <p:bgPr shadeToTitle="0">
        <a:solidFill>
          <a:srgbClr val="FFFFFF"/>
        </a:solidFill>
      </p:bgPr>
    </p:bg>
    <p:spTree>
      <p:nvGrpSpPr>
        <p:cNvPr id="1" name="" hidden="0"/>
        <p:cNvGrpSpPr/>
        <p:nvPr isPhoto="0" userDrawn="0"/>
      </p:nvGrpSpPr>
      <p:grpSpPr bwMode="auto">
        <a:xfrm>
          <a:off x="0" y="0"/>
          <a:ext cx="0" cy="0"/>
          <a:chOff x="0" y="0"/>
          <a:chExt cx="0" cy="0"/>
        </a:xfrm>
      </p:grpSpPr>
      <p:pic>
        <p:nvPicPr>
          <p:cNvPr id="8" name="Picture 7" hidden="0"/>
          <p:cNvPicPr>
            <a:picLocks noChangeAspect="1"/>
          </p:cNvPicPr>
          <p:nvPr isPhoto="0" userDrawn="1"/>
        </p:nvPicPr>
        <p:blipFill>
          <a:blip r:embed="rId2"/>
          <a:srcRect l="-12352" t="0" r="0" b="0"/>
          <a:stretch/>
        </p:blipFill>
        <p:spPr bwMode="auto">
          <a:xfrm>
            <a:off x="4591050" y="0"/>
            <a:ext cx="7600950" cy="6858000"/>
          </a:xfrm>
          <a:prstGeom prst="rect">
            <a:avLst/>
          </a:prstGeom>
        </p:spPr>
      </p:pic>
      <p:sp>
        <p:nvSpPr>
          <p:cNvPr id="6" name="Right Triangle 5" hidden="0"/>
          <p:cNvSpPr/>
          <p:nvPr isPhoto="0" userDrawn="1"/>
        </p:nvSpPr>
        <p:spPr bwMode="auto">
          <a:xfrm rot="10800000" flipH="1">
            <a:off x="7018679" y="0"/>
            <a:ext cx="2335694" cy="68580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a:p>
        </p:txBody>
      </p:sp>
      <p:sp>
        <p:nvSpPr>
          <p:cNvPr id="7" name="Rectangle 6" hidden="0"/>
          <p:cNvSpPr/>
          <p:nvPr isPhoto="0" userDrawn="1"/>
        </p:nvSpPr>
        <p:spPr bwMode="auto">
          <a:xfrm>
            <a:off x="0" y="0"/>
            <a:ext cx="702862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a:p>
        </p:txBody>
      </p:sp>
      <p:sp>
        <p:nvSpPr>
          <p:cNvPr id="2" name="Title 1" hidden="0"/>
          <p:cNvSpPr>
            <a:spLocks noGrp="1"/>
          </p:cNvSpPr>
          <p:nvPr isPhoto="0" userDrawn="0">
            <p:ph type="ctrTitle" hasCustomPrompt="1"/>
          </p:nvPr>
        </p:nvSpPr>
        <p:spPr bwMode="auto">
          <a:xfrm>
            <a:off x="411365" y="3013255"/>
            <a:ext cx="6397849" cy="738664"/>
          </a:xfrm>
        </p:spPr>
        <p:txBody>
          <a:bodyPr wrap="square" anchor="b">
            <a:spAutoFit/>
          </a:bodyPr>
          <a:lstStyle>
            <a:lvl1pPr algn="l">
              <a:defRPr sz="4800">
                <a:solidFill>
                  <a:srgbClr val="FFFFFF"/>
                </a:solidFill>
              </a:defRPr>
            </a:lvl1pPr>
          </a:lstStyle>
          <a:p>
            <a:pPr>
              <a:defRPr/>
            </a:pPr>
            <a:r>
              <a:rPr lang="ru-RU"/>
              <a:t>Заголовок доклада</a:t>
            </a:r>
            <a:endParaRPr/>
          </a:p>
        </p:txBody>
      </p:sp>
      <p:sp>
        <p:nvSpPr>
          <p:cNvPr id="3" name="Subtitle 2" hidden="0"/>
          <p:cNvSpPr>
            <a:spLocks noGrp="1"/>
          </p:cNvSpPr>
          <p:nvPr isPhoto="0" userDrawn="0">
            <p:ph type="subTitle" idx="1" hasCustomPrompt="1"/>
          </p:nvPr>
        </p:nvSpPr>
        <p:spPr bwMode="auto">
          <a:xfrm>
            <a:off x="411365" y="4012270"/>
            <a:ext cx="6434508" cy="615553"/>
          </a:xfrm>
        </p:spPr>
        <p:txBody>
          <a:bodyPr wrap="square" anchor="t">
            <a:spAutoFit/>
          </a:bodyPr>
          <a:lstStyle>
            <a:lvl1pPr marL="0" indent="0" algn="l">
              <a:lnSpc>
                <a:spcPct val="100000"/>
              </a:lnSpc>
              <a:buNone/>
              <a:defRPr lang="ru-RU">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ru-RU"/>
              <a:t>Нажмите, чтобы редактировать подзаголовок крупный</a:t>
            </a:r>
            <a:endParaRPr/>
          </a:p>
        </p:txBody>
      </p:sp>
      <p:cxnSp>
        <p:nvCxnSpPr>
          <p:cNvPr id="29" name="Straight Connector 28" hidden="0"/>
          <p:cNvCxnSpPr>
            <a:cxnSpLocks/>
          </p:cNvCxnSpPr>
          <p:nvPr isPhoto="0" userDrawn="1"/>
        </p:nvCxnSpPr>
        <p:spPr bwMode="auto">
          <a:xfrm>
            <a:off x="2219098" y="0"/>
            <a:ext cx="0" cy="1043940"/>
          </a:xfrm>
          <a:prstGeom prst="line">
            <a:avLst/>
          </a:prstGeom>
          <a:ln w="12700">
            <a:solidFill>
              <a:srgbClr val="FFC880"/>
            </a:solidFill>
          </a:ln>
        </p:spPr>
        <p:style>
          <a:lnRef idx="1">
            <a:schemeClr val="accent1"/>
          </a:lnRef>
          <a:fillRef idx="0">
            <a:schemeClr val="accent1"/>
          </a:fillRef>
          <a:effectRef idx="0">
            <a:schemeClr val="accent1"/>
          </a:effectRef>
          <a:fontRef idx="minor">
            <a:schemeClr val="tx1"/>
          </a:fontRef>
        </p:style>
      </p:cxnSp>
      <p:pic>
        <p:nvPicPr>
          <p:cNvPr id="20" name="Picture 19" hidden="0"/>
          <p:cNvPicPr>
            <a:picLocks noChangeAspect="1"/>
          </p:cNvPicPr>
          <p:nvPr isPhoto="0" userDrawn="1"/>
        </p:nvPicPr>
        <p:blipFill>
          <a:blip r:embed="rId3"/>
          <a:stretch/>
        </p:blipFill>
        <p:spPr bwMode="auto">
          <a:xfrm>
            <a:off x="263525" y="266658"/>
            <a:ext cx="1944000" cy="972000"/>
          </a:xfrm>
          <a:prstGeom prst="rect">
            <a:avLst/>
          </a:prstGeom>
        </p:spPr>
      </p:pic>
      <p:sp>
        <p:nvSpPr>
          <p:cNvPr id="13" name="Footer Placeholder 4" hidden="0"/>
          <p:cNvSpPr txBox="1"/>
          <p:nvPr isPhoto="0" userDrawn="1"/>
        </p:nvSpPr>
        <p:spPr bwMode="auto">
          <a:xfrm>
            <a:off x="2431821" y="436336"/>
            <a:ext cx="7541075" cy="553998"/>
          </a:xfrm>
          <a:prstGeom prst="rect">
            <a:avLst/>
          </a:prstGeom>
        </p:spPr>
        <p:txBody>
          <a:bodyPr vert="horz" wrap="square" lIns="0" tIns="0" rIns="0" bIns="0" rtlCol="0" anchor="t">
            <a:spAutoFit/>
          </a:bodyPr>
          <a:lstStyle>
            <a:defPPr>
              <a:defRPr lang="ru-RU"/>
            </a:defPPr>
            <a:lvl1pPr marL="0" algn="l" defTabSz="914400">
              <a:defRPr sz="800">
                <a:solidFill>
                  <a:srgbClr val="4F5159"/>
                </a:solidFill>
                <a:latin typeface="Manrope"/>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marL="0" marR="0" lvl="0" indent="0" algn="l" defTabSz="914400">
              <a:lnSpc>
                <a:spcPct val="100000"/>
              </a:lnSpc>
              <a:spcBef>
                <a:spcPts val="0"/>
              </a:spcBef>
              <a:spcAft>
                <a:spcPts val="0"/>
              </a:spcAft>
              <a:buClrTx/>
              <a:buSzTx/>
              <a:buFontTx/>
              <a:buNone/>
              <a:defRPr/>
            </a:pPr>
            <a:r>
              <a:rPr lang="ru-RU" sz="1800">
                <a:solidFill>
                  <a:srgbClr val="FFFFFF"/>
                </a:solidFill>
              </a:rPr>
              <a:t>Конференция </a:t>
            </a:r>
            <a:endParaRPr/>
          </a:p>
          <a:p>
            <a:pPr marL="0" marR="0" lvl="0" indent="0" algn="l" defTabSz="914400">
              <a:lnSpc>
                <a:spcPct val="100000"/>
              </a:lnSpc>
              <a:spcBef>
                <a:spcPts val="0"/>
              </a:spcBef>
              <a:spcAft>
                <a:spcPts val="0"/>
              </a:spcAft>
              <a:buClrTx/>
              <a:buSzTx/>
              <a:buFontTx/>
              <a:buNone/>
              <a:defRPr/>
            </a:pPr>
            <a:r>
              <a:rPr lang="ru-RU" sz="1800">
                <a:solidFill>
                  <a:srgbClr val="FFFFFF"/>
                </a:solidFill>
              </a:rPr>
              <a:t>«Медиация: технологии диалога и примирения»</a:t>
            </a:r>
            <a:endParaRPr lang="ru-RU" sz="180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Пример графиков">
    <p:spTree>
      <p:nvGrpSpPr>
        <p:cNvPr id="1" name="" hidden="0"/>
        <p:cNvGrpSpPr/>
        <p:nvPr isPhoto="0" userDrawn="0"/>
      </p:nvGrpSpPr>
      <p:grpSpPr bwMode="auto">
        <a:xfrm>
          <a:off x="0" y="0"/>
          <a:ext cx="0" cy="0"/>
          <a:chOff x="0" y="0"/>
          <a:chExt cx="0" cy="0"/>
        </a:xfrm>
      </p:grpSpPr>
      <p:graphicFrame>
        <p:nvGraphicFramePr>
          <p:cNvPr id="21" name="Content Placeholder 19" hidden="0"/>
          <p:cNvGraphicFramePr>
            <a:graphicFrameLocks xmlns:a="http://schemas.openxmlformats.org/drawingml/2006/main"/>
          </p:cNvGraphicFramePr>
          <p:nvPr isPhoto="0" userDrawn="1"/>
        </p:nvGraphicFramePr>
        <p:xfrm>
          <a:off x="442912" y="1449388"/>
          <a:ext cx="5473701" cy="47879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Content Placeholder 23" hidden="0"/>
          <p:cNvGraphicFramePr>
            <a:graphicFrameLocks xmlns:a="http://schemas.openxmlformats.org/drawingml/2006/main"/>
          </p:cNvGraphicFramePr>
          <p:nvPr isPhoto="0" userDrawn="1"/>
        </p:nvGraphicFramePr>
        <p:xfrm>
          <a:off x="6291263" y="1449388"/>
          <a:ext cx="5457825" cy="4787900"/>
        </p:xfrm>
        <a:graphic>
          <a:graphicData uri="http://schemas.openxmlformats.org/drawingml/2006/chart">
            <c:chart xmlns:c="http://schemas.openxmlformats.org/drawingml/2006/chart" xmlns:r="http://schemas.openxmlformats.org/officeDocument/2006/relationships" r:id="rId3"/>
          </a:graphicData>
        </a:graphic>
      </p:graphicFrame>
      <p:sp>
        <p:nvSpPr>
          <p:cNvPr id="17" name="Slide Number Placeholder 5" hidden="0"/>
          <p:cNvSpPr>
            <a:spLocks noGrp="1"/>
          </p:cNvSpPr>
          <p:nvPr isPhoto="0" userDrawn="0">
            <p:ph type="sldNum" sz="quarter" idx="4" hasCustomPrompt="0"/>
          </p:nvPr>
        </p:nvSpPr>
        <p:spPr bwMode="auto">
          <a:xfrm>
            <a:off x="11136313" y="6454219"/>
            <a:ext cx="589915" cy="123111"/>
          </a:xfrm>
          <a:prstGeom prst="rect">
            <a:avLst/>
          </a:prstGeom>
        </p:spPr>
        <p:txBody>
          <a:bodyPr vert="horz" lIns="0" tIns="0" rIns="0" bIns="0" rtlCol="0" anchor="t">
            <a:spAutoFit/>
          </a:bodyPr>
          <a:lstStyle>
            <a:lvl1pPr algn="r">
              <a:defRPr sz="800">
                <a:solidFill>
                  <a:srgbClr val="4F5159"/>
                </a:solidFill>
                <a:latin typeface="Manrope"/>
              </a:defRPr>
            </a:lvl1pPr>
          </a:lstStyle>
          <a:p>
            <a:pPr>
              <a:defRPr/>
            </a:pPr>
            <a:fld id="{60424BAD-F223-2344-B165-FF6822AD2196}" type="slidenum">
              <a:rPr lang="ru-RU"/>
              <a:t/>
            </a:fld>
            <a:endParaRPr lang="ru-RU"/>
          </a:p>
        </p:txBody>
      </p:sp>
      <p:pic>
        <p:nvPicPr>
          <p:cNvPr id="9" name="Picture 8" hidden="0"/>
          <p:cNvPicPr>
            <a:picLocks noChangeAspect="1"/>
          </p:cNvPicPr>
          <p:nvPr isPhoto="0" userDrawn="1"/>
        </p:nvPicPr>
        <p:blipFill>
          <a:blip r:embed="rId4"/>
          <a:stretch/>
        </p:blipFill>
        <p:spPr bwMode="auto">
          <a:xfrm>
            <a:off x="444051" y="470340"/>
            <a:ext cx="1562324" cy="587340"/>
          </a:xfrm>
          <a:prstGeom prst="rect">
            <a:avLst/>
          </a:prstGeom>
        </p:spPr>
      </p:pic>
      <p:cxnSp>
        <p:nvCxnSpPr>
          <p:cNvPr id="10" name="Straight Connector 9" hidden="0"/>
          <p:cNvCxnSpPr>
            <a:cxnSpLocks/>
          </p:cNvCxnSpPr>
          <p:nvPr isPhoto="0" userDrawn="1"/>
        </p:nvCxnSpPr>
        <p:spPr bwMode="auto">
          <a:xfrm>
            <a:off x="2219098" y="0"/>
            <a:ext cx="0" cy="1121134"/>
          </a:xfrm>
          <a:prstGeom prst="line">
            <a:avLst/>
          </a:prstGeom>
          <a:ln w="12700">
            <a:solidFill>
              <a:srgbClr val="FFC880"/>
            </a:solidFill>
          </a:ln>
        </p:spPr>
        <p:style>
          <a:lnRef idx="1">
            <a:schemeClr val="accent1"/>
          </a:lnRef>
          <a:fillRef idx="0">
            <a:schemeClr val="accent1"/>
          </a:fillRef>
          <a:effectRef idx="0">
            <a:schemeClr val="accent1"/>
          </a:effectRef>
          <a:fontRef idx="minor">
            <a:schemeClr val="tx1"/>
          </a:fontRef>
        </p:style>
      </p:cxnSp>
      <p:sp>
        <p:nvSpPr>
          <p:cNvPr id="11" name="Footer Placeholder 4" hidden="0"/>
          <p:cNvSpPr txBox="1"/>
          <p:nvPr isPhoto="0" userDrawn="1"/>
        </p:nvSpPr>
        <p:spPr bwMode="auto">
          <a:xfrm>
            <a:off x="2431822" y="436336"/>
            <a:ext cx="7541077" cy="553998"/>
          </a:xfrm>
          <a:prstGeom prst="rect">
            <a:avLst/>
          </a:prstGeom>
        </p:spPr>
        <p:txBody>
          <a:bodyPr vert="horz" wrap="square" lIns="0" tIns="0" rIns="0" bIns="0" rtlCol="0" anchor="ctr">
            <a:spAutoFit/>
          </a:bodyPr>
          <a:lstStyle>
            <a:defPPr>
              <a:defRPr lang="ru-RU"/>
            </a:defPPr>
            <a:lvl1pPr marL="0" algn="l" defTabSz="914400">
              <a:defRPr sz="800">
                <a:solidFill>
                  <a:srgbClr val="4F5159"/>
                </a:solidFill>
                <a:latin typeface="Manrope"/>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marL="0" marR="0" lvl="0" indent="0" algn="l" defTabSz="914400">
              <a:lnSpc>
                <a:spcPct val="100000"/>
              </a:lnSpc>
              <a:spcBef>
                <a:spcPts val="0"/>
              </a:spcBef>
              <a:spcAft>
                <a:spcPts val="0"/>
              </a:spcAft>
              <a:buClrTx/>
              <a:buSzTx/>
              <a:buFontTx/>
              <a:buNone/>
              <a:defRPr/>
            </a:pPr>
            <a:r>
              <a:rPr lang="ru-RU" sz="1800">
                <a:solidFill>
                  <a:srgbClr val="4F5159"/>
                </a:solidFill>
              </a:rPr>
              <a:t>Конференция </a:t>
            </a:r>
            <a:endParaRPr/>
          </a:p>
          <a:p>
            <a:pPr marL="0" marR="0" lvl="0" indent="0" algn="l" defTabSz="914400">
              <a:lnSpc>
                <a:spcPct val="100000"/>
              </a:lnSpc>
              <a:spcBef>
                <a:spcPts val="0"/>
              </a:spcBef>
              <a:spcAft>
                <a:spcPts val="0"/>
              </a:spcAft>
              <a:buClrTx/>
              <a:buSzTx/>
              <a:buFontTx/>
              <a:buNone/>
              <a:defRPr/>
            </a:pPr>
            <a:r>
              <a:rPr lang="ru-RU" sz="1800">
                <a:solidFill>
                  <a:srgbClr val="4F5159"/>
                </a:solidFill>
              </a:rPr>
              <a:t>«Медиация: технологии диалога и примирения»</a:t>
            </a:r>
            <a:endParaRPr lang="ru-RU" sz="1800">
              <a:solidFill>
                <a:srgbClr val="4F515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Подзаголовок, текст на всю ширину">
    <p:spTree>
      <p:nvGrpSpPr>
        <p:cNvPr id="1" name="" hidden="0"/>
        <p:cNvGrpSpPr/>
        <p:nvPr isPhoto="0" userDrawn="0"/>
      </p:nvGrpSpPr>
      <p:grpSpPr bwMode="auto">
        <a:xfrm>
          <a:off x="0" y="0"/>
          <a:ext cx="0" cy="0"/>
          <a:chOff x="0" y="0"/>
          <a:chExt cx="0" cy="0"/>
        </a:xfrm>
      </p:grpSpPr>
      <p:sp>
        <p:nvSpPr>
          <p:cNvPr id="2" name="Title 1" hidden="0"/>
          <p:cNvSpPr>
            <a:spLocks noGrp="1"/>
          </p:cNvSpPr>
          <p:nvPr isPhoto="0" userDrawn="0">
            <p:ph type="title" hasCustomPrompt="1"/>
          </p:nvPr>
        </p:nvSpPr>
        <p:spPr bwMode="auto">
          <a:xfrm>
            <a:off x="442913" y="1449388"/>
            <a:ext cx="11306174" cy="369332"/>
          </a:xfrm>
        </p:spPr>
        <p:txBody>
          <a:bodyPr anchor="t"/>
          <a:lstStyle>
            <a:lvl1pPr>
              <a:defRPr sz="2400"/>
            </a:lvl1pPr>
          </a:lstStyle>
          <a:p>
            <a:pPr>
              <a:defRPr/>
            </a:pPr>
            <a:r>
              <a:rPr lang="ru-RU"/>
              <a:t>Нажмите, чтобы редактировать подзаголовок крупный</a:t>
            </a:r>
            <a:endParaRPr/>
          </a:p>
        </p:txBody>
      </p:sp>
      <p:sp>
        <p:nvSpPr>
          <p:cNvPr id="9" name="Text Placeholder 5" hidden="0"/>
          <p:cNvSpPr>
            <a:spLocks noGrp="1"/>
          </p:cNvSpPr>
          <p:nvPr isPhoto="0" userDrawn="0">
            <p:ph type="body" sz="quarter" idx="16" hasCustomPrompt="1"/>
          </p:nvPr>
        </p:nvSpPr>
        <p:spPr bwMode="auto">
          <a:xfrm>
            <a:off x="442913" y="1940560"/>
            <a:ext cx="11306174" cy="4296728"/>
          </a:xfrm>
        </p:spPr>
        <p:txBody>
          <a:bodyPr numCol="2" spcCol="360000">
            <a:noAutofit/>
          </a:bodyPr>
          <a:lstStyle>
            <a:lvl1pPr marL="0" indent="0">
              <a:buNone/>
              <a:defRPr sz="1400" b="0" i="0">
                <a:latin typeface="Manrope"/>
              </a:defRPr>
            </a:lvl1pPr>
            <a:lvl2pPr marL="457200" indent="0">
              <a:buNone/>
              <a:defRPr sz="1400"/>
            </a:lvl2pPr>
            <a:lvl3pPr marL="914400" indent="0">
              <a:buNone/>
              <a:defRPr sz="1200"/>
            </a:lvl3pPr>
            <a:lvl4pPr marL="1371600" indent="0">
              <a:buNone/>
              <a:defRPr/>
            </a:lvl4pPr>
            <a:lvl5pPr marL="1828800" indent="0">
              <a:buNone/>
              <a:defRPr/>
            </a:lvl5pPr>
          </a:lstStyle>
          <a:p>
            <a:pPr lvl="0">
              <a:defRPr/>
            </a:pPr>
            <a:r>
              <a:rPr lang="ru-RU"/>
              <a:t>Нажмите, чтобы редактировать текст мелкий</a:t>
            </a:r>
            <a:endParaRPr lang="en-US"/>
          </a:p>
        </p:txBody>
      </p:sp>
      <p:sp>
        <p:nvSpPr>
          <p:cNvPr id="13" name="Slide Number Placeholder 5" hidden="0"/>
          <p:cNvSpPr>
            <a:spLocks noGrp="1"/>
          </p:cNvSpPr>
          <p:nvPr isPhoto="0" userDrawn="0">
            <p:ph type="sldNum" sz="quarter" idx="4" hasCustomPrompt="0"/>
          </p:nvPr>
        </p:nvSpPr>
        <p:spPr bwMode="auto">
          <a:xfrm>
            <a:off x="11136313" y="6454219"/>
            <a:ext cx="589915" cy="123111"/>
          </a:xfrm>
          <a:prstGeom prst="rect">
            <a:avLst/>
          </a:prstGeom>
        </p:spPr>
        <p:txBody>
          <a:bodyPr vert="horz" lIns="0" tIns="0" rIns="0" bIns="0" rtlCol="0" anchor="t">
            <a:spAutoFit/>
          </a:bodyPr>
          <a:lstStyle>
            <a:lvl1pPr algn="r">
              <a:defRPr sz="800">
                <a:solidFill>
                  <a:srgbClr val="4F5159"/>
                </a:solidFill>
                <a:latin typeface="Manrope"/>
              </a:defRPr>
            </a:lvl1pPr>
          </a:lstStyle>
          <a:p>
            <a:pPr>
              <a:defRPr/>
            </a:pPr>
            <a:fld id="{60424BAD-F223-2344-B165-FF6822AD2196}" type="slidenum">
              <a:rPr lang="ru-RU"/>
              <a:t/>
            </a:fld>
            <a:endParaRPr lang="ru-RU"/>
          </a:p>
        </p:txBody>
      </p:sp>
      <p:pic>
        <p:nvPicPr>
          <p:cNvPr id="17" name="Picture 16" hidden="0"/>
          <p:cNvPicPr>
            <a:picLocks noChangeAspect="1"/>
          </p:cNvPicPr>
          <p:nvPr isPhoto="0" userDrawn="1"/>
        </p:nvPicPr>
        <p:blipFill>
          <a:blip r:embed="rId2"/>
          <a:stretch/>
        </p:blipFill>
        <p:spPr bwMode="auto">
          <a:xfrm>
            <a:off x="444051" y="470340"/>
            <a:ext cx="1562324" cy="587340"/>
          </a:xfrm>
          <a:prstGeom prst="rect">
            <a:avLst/>
          </a:prstGeom>
        </p:spPr>
      </p:pic>
      <p:cxnSp>
        <p:nvCxnSpPr>
          <p:cNvPr id="21" name="Straight Connector 20" hidden="0"/>
          <p:cNvCxnSpPr>
            <a:cxnSpLocks/>
          </p:cNvCxnSpPr>
          <p:nvPr isPhoto="0" userDrawn="1"/>
        </p:nvCxnSpPr>
        <p:spPr bwMode="auto">
          <a:xfrm>
            <a:off x="2219098" y="0"/>
            <a:ext cx="0" cy="1121134"/>
          </a:xfrm>
          <a:prstGeom prst="line">
            <a:avLst/>
          </a:prstGeom>
          <a:ln w="12700">
            <a:solidFill>
              <a:srgbClr val="FFC880"/>
            </a:solidFill>
          </a:ln>
        </p:spPr>
        <p:style>
          <a:lnRef idx="1">
            <a:schemeClr val="accent1"/>
          </a:lnRef>
          <a:fillRef idx="0">
            <a:schemeClr val="accent1"/>
          </a:fillRef>
          <a:effectRef idx="0">
            <a:schemeClr val="accent1"/>
          </a:effectRef>
          <a:fontRef idx="minor">
            <a:schemeClr val="tx1"/>
          </a:fontRef>
        </p:style>
      </p:cxnSp>
      <p:sp>
        <p:nvSpPr>
          <p:cNvPr id="23" name="Footer Placeholder 4" hidden="0"/>
          <p:cNvSpPr txBox="1"/>
          <p:nvPr isPhoto="0" userDrawn="1"/>
        </p:nvSpPr>
        <p:spPr bwMode="auto">
          <a:xfrm>
            <a:off x="2431822" y="436336"/>
            <a:ext cx="7541077" cy="553998"/>
          </a:xfrm>
          <a:prstGeom prst="rect">
            <a:avLst/>
          </a:prstGeom>
        </p:spPr>
        <p:txBody>
          <a:bodyPr vert="horz" wrap="square" lIns="0" tIns="0" rIns="0" bIns="0" rtlCol="0" anchor="ctr">
            <a:spAutoFit/>
          </a:bodyPr>
          <a:lstStyle>
            <a:defPPr>
              <a:defRPr lang="ru-RU"/>
            </a:defPPr>
            <a:lvl1pPr marL="0" algn="l" defTabSz="914400">
              <a:defRPr sz="800">
                <a:solidFill>
                  <a:srgbClr val="4F5159"/>
                </a:solidFill>
                <a:latin typeface="Manrope"/>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marL="0" marR="0" lvl="0" indent="0" algn="l" defTabSz="914400">
              <a:lnSpc>
                <a:spcPct val="100000"/>
              </a:lnSpc>
              <a:spcBef>
                <a:spcPts val="0"/>
              </a:spcBef>
              <a:spcAft>
                <a:spcPts val="0"/>
              </a:spcAft>
              <a:buClrTx/>
              <a:buSzTx/>
              <a:buFontTx/>
              <a:buNone/>
              <a:defRPr/>
            </a:pPr>
            <a:r>
              <a:rPr lang="ru-RU" sz="1800">
                <a:solidFill>
                  <a:srgbClr val="4F5159"/>
                </a:solidFill>
              </a:rPr>
              <a:t>Конференция </a:t>
            </a:r>
            <a:endParaRPr/>
          </a:p>
          <a:p>
            <a:pPr marL="0" marR="0" lvl="0" indent="0" algn="l" defTabSz="914400">
              <a:lnSpc>
                <a:spcPct val="100000"/>
              </a:lnSpc>
              <a:spcBef>
                <a:spcPts val="0"/>
              </a:spcBef>
              <a:spcAft>
                <a:spcPts val="0"/>
              </a:spcAft>
              <a:buClrTx/>
              <a:buSzTx/>
              <a:buFontTx/>
              <a:buNone/>
              <a:defRPr/>
            </a:pPr>
            <a:r>
              <a:rPr lang="ru-RU" sz="1800">
                <a:solidFill>
                  <a:srgbClr val="4F5159"/>
                </a:solidFill>
              </a:rPr>
              <a:t>«Медиация: технологии диалога и примирения»</a:t>
            </a:r>
            <a:endParaRPr lang="ru-RU" sz="1800">
              <a:solidFill>
                <a:srgbClr val="4F5159"/>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Раздел с картинкой прибитой вниз вправо">
    <p:spTree>
      <p:nvGrpSpPr>
        <p:cNvPr id="1" name="" hidden="0"/>
        <p:cNvGrpSpPr/>
        <p:nvPr isPhoto="0" userDrawn="0"/>
      </p:nvGrpSpPr>
      <p:grpSpPr bwMode="auto">
        <a:xfrm>
          <a:off x="0" y="0"/>
          <a:ext cx="0" cy="0"/>
          <a:chOff x="0" y="0"/>
          <a:chExt cx="0" cy="0"/>
        </a:xfrm>
      </p:grpSpPr>
      <p:sp>
        <p:nvSpPr>
          <p:cNvPr id="11" name="Picture Placeholder 6" hidden="0"/>
          <p:cNvSpPr>
            <a:spLocks noGrp="1"/>
          </p:cNvSpPr>
          <p:nvPr isPhoto="0" userDrawn="0">
            <p:ph type="pic" sz="quarter" idx="10" hasCustomPrompt="1"/>
          </p:nvPr>
        </p:nvSpPr>
        <p:spPr bwMode="auto">
          <a:xfrm>
            <a:off x="6275388" y="1449387"/>
            <a:ext cx="5916612" cy="5408613"/>
          </a:xfrm>
          <a:prstGeom prst="rect">
            <a:avLst/>
          </a:prstGeom>
          <a:solidFill>
            <a:srgbClr val="FFC880">
              <a:alpha val="10000"/>
            </a:srgbClr>
          </a:solidFill>
        </p:spPr>
        <p:txBody>
          <a:bodyPr lIns="0" tIns="0" rIns="0" bIns="0" anchor="t">
            <a:noAutofit/>
          </a:bodyPr>
          <a:lstStyle>
            <a:lvl1pPr marL="0" indent="0" algn="l">
              <a:buNone/>
              <a:defRPr sz="1200"/>
            </a:lvl1pPr>
          </a:lstStyle>
          <a:p>
            <a:pPr>
              <a:defRPr/>
            </a:pPr>
            <a:r>
              <a:rPr lang="ru-RU"/>
              <a:t>Вставьте сюда картинку на белом фоном</a:t>
            </a:r>
            <a:endParaRPr/>
          </a:p>
        </p:txBody>
      </p:sp>
      <p:sp>
        <p:nvSpPr>
          <p:cNvPr id="20" name="Text Placeholder 2" hidden="0"/>
          <p:cNvSpPr>
            <a:spLocks noGrp="1"/>
          </p:cNvSpPr>
          <p:nvPr isPhoto="0" userDrawn="0">
            <p:ph type="body" sz="quarter" idx="15" hasCustomPrompt="1"/>
          </p:nvPr>
        </p:nvSpPr>
        <p:spPr bwMode="auto">
          <a:xfrm>
            <a:off x="6400525" y="6416675"/>
            <a:ext cx="5527949" cy="180975"/>
          </a:xfrm>
        </p:spPr>
        <p:txBody>
          <a:bodyPr anchor="b"/>
          <a:lstStyle>
            <a:lvl1pPr marL="0" marR="0" indent="0" algn="r" defTabSz="914400">
              <a:lnSpc>
                <a:spcPct val="100000"/>
              </a:lnSpc>
              <a:spcBef>
                <a:spcPts val="1000"/>
              </a:spcBef>
              <a:spcAft>
                <a:spcPts val="0"/>
              </a:spcAft>
              <a:buClr>
                <a:srgbClr val="0086FF"/>
              </a:buClr>
              <a:buSzTx/>
              <a:buFont typeface="STIXGeneral-Regular"/>
              <a:buNone/>
              <a:defRPr sz="800"/>
            </a:lvl1pPr>
          </a:lstStyle>
          <a:p>
            <a:pPr marL="0" marR="0" lvl="0" indent="0" algn="l" defTabSz="914400">
              <a:lnSpc>
                <a:spcPct val="100000"/>
              </a:lnSpc>
              <a:spcBef>
                <a:spcPts val="1000"/>
              </a:spcBef>
              <a:spcAft>
                <a:spcPts val="0"/>
              </a:spcAft>
              <a:buClr>
                <a:srgbClr val="0086FF"/>
              </a:buClr>
              <a:buSzTx/>
              <a:buFont typeface="STIXGeneral-Regular"/>
              <a:buNone/>
              <a:defRPr/>
            </a:pPr>
            <a:r>
              <a:rPr lang="en-US" sz="800" b="0" i="0">
                <a:solidFill>
                  <a:srgbClr val="111111"/>
                </a:solidFill>
                <a:latin typeface="Manrope"/>
              </a:rPr>
              <a:t>Photo by </a:t>
            </a:r>
            <a:endParaRPr lang="ru-RU"/>
          </a:p>
        </p:txBody>
      </p:sp>
      <p:sp>
        <p:nvSpPr>
          <p:cNvPr id="21" name="Title 1" hidden="0"/>
          <p:cNvSpPr>
            <a:spLocks noGrp="1"/>
          </p:cNvSpPr>
          <p:nvPr isPhoto="0" userDrawn="0">
            <p:ph type="ctrTitle" hasCustomPrompt="1"/>
          </p:nvPr>
        </p:nvSpPr>
        <p:spPr bwMode="auto">
          <a:xfrm>
            <a:off x="1416050" y="1449388"/>
            <a:ext cx="4500564" cy="1384995"/>
          </a:xfrm>
        </p:spPr>
        <p:txBody>
          <a:bodyPr wrap="square" anchor="t">
            <a:spAutoFit/>
          </a:bodyPr>
          <a:lstStyle>
            <a:lvl1pPr algn="l">
              <a:defRPr sz="3000" b="0" i="0">
                <a:solidFill>
                  <a:srgbClr val="4F5159"/>
                </a:solidFill>
                <a:latin typeface="Manrope"/>
              </a:defRPr>
            </a:lvl1pPr>
          </a:lstStyle>
          <a:p>
            <a:pPr>
              <a:defRPr/>
            </a:pPr>
            <a:r>
              <a:rPr lang="ru-RU"/>
              <a:t>НАЖМИТЕ, ЧТОБЫ РЕДАКТИРОВАТЬ ЗАГОЛОВОК МЕЛКИЙ</a:t>
            </a:r>
            <a:endParaRPr/>
          </a:p>
        </p:txBody>
      </p:sp>
      <p:sp>
        <p:nvSpPr>
          <p:cNvPr id="22" name="Subtitle 2" hidden="0"/>
          <p:cNvSpPr>
            <a:spLocks noGrp="1"/>
          </p:cNvSpPr>
          <p:nvPr isPhoto="0" userDrawn="0">
            <p:ph type="subTitle" idx="1" hasCustomPrompt="1"/>
          </p:nvPr>
        </p:nvSpPr>
        <p:spPr bwMode="auto">
          <a:xfrm>
            <a:off x="1416049" y="3037101"/>
            <a:ext cx="4500565" cy="492443"/>
          </a:xfrm>
        </p:spPr>
        <p:txBody>
          <a:bodyPr/>
          <a:lstStyle>
            <a:lvl1pPr marL="0" indent="0" algn="l">
              <a:buNone/>
              <a:defRPr sz="1600" b="0" i="0">
                <a:solidFill>
                  <a:srgbClr val="4F5159"/>
                </a:solidFill>
                <a:latin typeface="Manrope"/>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ru-RU"/>
              <a:t>Нажмите, чтобы редактировать подзаголовок</a:t>
            </a:r>
            <a:r>
              <a:rPr lang="en-US"/>
              <a:t> </a:t>
            </a:r>
            <a:r>
              <a:rPr lang="ru-RU"/>
              <a:t>мелкий</a:t>
            </a:r>
            <a:endParaRPr/>
          </a:p>
        </p:txBody>
      </p:sp>
      <p:sp>
        <p:nvSpPr>
          <p:cNvPr id="18" name="Slide Number Placeholder 5" hidden="0"/>
          <p:cNvSpPr>
            <a:spLocks noGrp="1"/>
          </p:cNvSpPr>
          <p:nvPr isPhoto="0" userDrawn="0">
            <p:ph type="sldNum" sz="quarter" idx="4" hasCustomPrompt="0"/>
          </p:nvPr>
        </p:nvSpPr>
        <p:spPr bwMode="auto">
          <a:xfrm>
            <a:off x="11136313" y="6454219"/>
            <a:ext cx="589915" cy="123111"/>
          </a:xfrm>
          <a:prstGeom prst="rect">
            <a:avLst/>
          </a:prstGeom>
        </p:spPr>
        <p:txBody>
          <a:bodyPr vert="horz" lIns="0" tIns="0" rIns="0" bIns="0" rtlCol="0" anchor="t">
            <a:spAutoFit/>
          </a:bodyPr>
          <a:lstStyle>
            <a:lvl1pPr algn="r">
              <a:defRPr sz="800">
                <a:solidFill>
                  <a:srgbClr val="4F5159"/>
                </a:solidFill>
                <a:latin typeface="Manrope"/>
              </a:defRPr>
            </a:lvl1pPr>
          </a:lstStyle>
          <a:p>
            <a:pPr>
              <a:defRPr/>
            </a:pPr>
            <a:fld id="{60424BAD-F223-2344-B165-FF6822AD2196}" type="slidenum">
              <a:rPr lang="ru-RU"/>
              <a:t/>
            </a:fld>
            <a:endParaRPr lang="ru-RU"/>
          </a:p>
        </p:txBody>
      </p:sp>
      <p:pic>
        <p:nvPicPr>
          <p:cNvPr id="12" name="Picture 11" hidden="0"/>
          <p:cNvPicPr>
            <a:picLocks noChangeAspect="1"/>
          </p:cNvPicPr>
          <p:nvPr isPhoto="0" userDrawn="1"/>
        </p:nvPicPr>
        <p:blipFill>
          <a:blip r:embed="rId2"/>
          <a:stretch/>
        </p:blipFill>
        <p:spPr bwMode="auto">
          <a:xfrm>
            <a:off x="444051" y="470340"/>
            <a:ext cx="1562324" cy="587340"/>
          </a:xfrm>
          <a:prstGeom prst="rect">
            <a:avLst/>
          </a:prstGeom>
        </p:spPr>
      </p:pic>
      <p:cxnSp>
        <p:nvCxnSpPr>
          <p:cNvPr id="13" name="Straight Connector 12" hidden="0"/>
          <p:cNvCxnSpPr>
            <a:cxnSpLocks/>
          </p:cNvCxnSpPr>
          <p:nvPr isPhoto="0" userDrawn="1"/>
        </p:nvCxnSpPr>
        <p:spPr bwMode="auto">
          <a:xfrm>
            <a:off x="2219098" y="0"/>
            <a:ext cx="0" cy="1121134"/>
          </a:xfrm>
          <a:prstGeom prst="line">
            <a:avLst/>
          </a:prstGeom>
          <a:ln w="12700">
            <a:solidFill>
              <a:srgbClr val="FFC880"/>
            </a:solidFill>
          </a:ln>
        </p:spPr>
        <p:style>
          <a:lnRef idx="1">
            <a:schemeClr val="accent1"/>
          </a:lnRef>
          <a:fillRef idx="0">
            <a:schemeClr val="accent1"/>
          </a:fillRef>
          <a:effectRef idx="0">
            <a:schemeClr val="accent1"/>
          </a:effectRef>
          <a:fontRef idx="minor">
            <a:schemeClr val="tx1"/>
          </a:fontRef>
        </p:style>
      </p:cxnSp>
      <p:sp>
        <p:nvSpPr>
          <p:cNvPr id="14" name="Footer Placeholder 4" hidden="0"/>
          <p:cNvSpPr txBox="1"/>
          <p:nvPr isPhoto="0" userDrawn="1"/>
        </p:nvSpPr>
        <p:spPr bwMode="auto">
          <a:xfrm>
            <a:off x="2431822" y="436336"/>
            <a:ext cx="7541077" cy="553998"/>
          </a:xfrm>
          <a:prstGeom prst="rect">
            <a:avLst/>
          </a:prstGeom>
        </p:spPr>
        <p:txBody>
          <a:bodyPr vert="horz" wrap="square" lIns="0" tIns="0" rIns="0" bIns="0" rtlCol="0" anchor="ctr">
            <a:spAutoFit/>
          </a:bodyPr>
          <a:lstStyle>
            <a:defPPr>
              <a:defRPr lang="ru-RU"/>
            </a:defPPr>
            <a:lvl1pPr marL="0" algn="l" defTabSz="914400">
              <a:defRPr sz="800">
                <a:solidFill>
                  <a:srgbClr val="4F5159"/>
                </a:solidFill>
                <a:latin typeface="Manrope"/>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marL="0" marR="0" lvl="0" indent="0" algn="l" defTabSz="914400">
              <a:lnSpc>
                <a:spcPct val="100000"/>
              </a:lnSpc>
              <a:spcBef>
                <a:spcPts val="0"/>
              </a:spcBef>
              <a:spcAft>
                <a:spcPts val="0"/>
              </a:spcAft>
              <a:buClrTx/>
              <a:buSzTx/>
              <a:buFontTx/>
              <a:buNone/>
              <a:defRPr/>
            </a:pPr>
            <a:r>
              <a:rPr lang="ru-RU" sz="1800">
                <a:solidFill>
                  <a:srgbClr val="4F5159"/>
                </a:solidFill>
              </a:rPr>
              <a:t>Конференция </a:t>
            </a:r>
            <a:endParaRPr/>
          </a:p>
          <a:p>
            <a:pPr marL="0" marR="0" lvl="0" indent="0" algn="l" defTabSz="914400">
              <a:lnSpc>
                <a:spcPct val="100000"/>
              </a:lnSpc>
              <a:spcBef>
                <a:spcPts val="0"/>
              </a:spcBef>
              <a:spcAft>
                <a:spcPts val="0"/>
              </a:spcAft>
              <a:buClrTx/>
              <a:buSzTx/>
              <a:buFontTx/>
              <a:buNone/>
              <a:defRPr/>
            </a:pPr>
            <a:r>
              <a:rPr lang="ru-RU" sz="1800">
                <a:solidFill>
                  <a:srgbClr val="4F5159"/>
                </a:solidFill>
              </a:rPr>
              <a:t>«Медиация: технологии диалога и примирения»</a:t>
            </a:r>
            <a:endParaRPr lang="ru-RU" sz="1800">
              <a:solidFill>
                <a:srgbClr val="4F5159"/>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1_Раздел с маленькой картинкой">
    <p:spTree>
      <p:nvGrpSpPr>
        <p:cNvPr id="1" name="" hidden="0"/>
        <p:cNvGrpSpPr/>
        <p:nvPr isPhoto="0" userDrawn="0"/>
      </p:nvGrpSpPr>
      <p:grpSpPr bwMode="auto">
        <a:xfrm>
          <a:off x="0" y="0"/>
          <a:ext cx="0" cy="0"/>
          <a:chOff x="0" y="0"/>
          <a:chExt cx="0" cy="0"/>
        </a:xfrm>
      </p:grpSpPr>
      <p:sp>
        <p:nvSpPr>
          <p:cNvPr id="11" name="Picture Placeholder 6" hidden="0"/>
          <p:cNvSpPr>
            <a:spLocks noGrp="1"/>
          </p:cNvSpPr>
          <p:nvPr isPhoto="0" userDrawn="0">
            <p:ph type="pic" sz="quarter" idx="10" hasCustomPrompt="1"/>
          </p:nvPr>
        </p:nvSpPr>
        <p:spPr bwMode="auto">
          <a:xfrm>
            <a:off x="6275388" y="1449387"/>
            <a:ext cx="4500562" cy="4787901"/>
          </a:xfrm>
          <a:prstGeom prst="rect">
            <a:avLst/>
          </a:prstGeom>
          <a:solidFill>
            <a:srgbClr val="FFC880">
              <a:alpha val="10000"/>
            </a:srgbClr>
          </a:solidFill>
        </p:spPr>
        <p:txBody>
          <a:bodyPr lIns="0" tIns="0" rIns="0" bIns="0" anchor="t">
            <a:noAutofit/>
          </a:bodyPr>
          <a:lstStyle>
            <a:lvl1pPr marL="0" indent="0" algn="l">
              <a:buNone/>
              <a:defRPr sz="1200" b="0"/>
            </a:lvl1pPr>
          </a:lstStyle>
          <a:p>
            <a:pPr>
              <a:defRPr/>
            </a:pPr>
            <a:r>
              <a:rPr lang="ru-RU"/>
              <a:t>Вставьте сюда картинку</a:t>
            </a:r>
            <a:endParaRPr/>
          </a:p>
        </p:txBody>
      </p:sp>
      <p:sp>
        <p:nvSpPr>
          <p:cNvPr id="3" name="Text Placeholder 2" hidden="0"/>
          <p:cNvSpPr>
            <a:spLocks noGrp="1"/>
          </p:cNvSpPr>
          <p:nvPr isPhoto="0" userDrawn="0">
            <p:ph type="body" sz="quarter" idx="15" hasCustomPrompt="1"/>
          </p:nvPr>
        </p:nvSpPr>
        <p:spPr bwMode="auto">
          <a:xfrm>
            <a:off x="6275388" y="6253798"/>
            <a:ext cx="4500562" cy="162877"/>
          </a:xfrm>
        </p:spPr>
        <p:txBody>
          <a:bodyPr/>
          <a:lstStyle>
            <a:lvl1pPr marL="0" marR="0" indent="0" algn="l" defTabSz="914400">
              <a:lnSpc>
                <a:spcPct val="100000"/>
              </a:lnSpc>
              <a:spcBef>
                <a:spcPts val="1000"/>
              </a:spcBef>
              <a:spcAft>
                <a:spcPts val="0"/>
              </a:spcAft>
              <a:buClr>
                <a:srgbClr val="0086FF"/>
              </a:buClr>
              <a:buSzTx/>
              <a:buFont typeface="STIXGeneral-Regular"/>
              <a:buNone/>
              <a:defRPr sz="800"/>
            </a:lvl1pPr>
          </a:lstStyle>
          <a:p>
            <a:pPr marL="0" marR="0" lvl="0" indent="0" algn="l" defTabSz="914400">
              <a:lnSpc>
                <a:spcPct val="100000"/>
              </a:lnSpc>
              <a:spcBef>
                <a:spcPts val="1000"/>
              </a:spcBef>
              <a:spcAft>
                <a:spcPts val="0"/>
              </a:spcAft>
              <a:buClr>
                <a:srgbClr val="0086FF"/>
              </a:buClr>
              <a:buSzTx/>
              <a:buFont typeface="STIXGeneral-Regular"/>
              <a:buNone/>
              <a:defRPr/>
            </a:pPr>
            <a:r>
              <a:rPr lang="en-US" sz="800" b="0" i="0">
                <a:solidFill>
                  <a:srgbClr val="111111"/>
                </a:solidFill>
                <a:latin typeface="Manrope"/>
              </a:rPr>
              <a:t>Photo by </a:t>
            </a:r>
            <a:endParaRPr lang="ru-RU"/>
          </a:p>
        </p:txBody>
      </p:sp>
      <p:sp>
        <p:nvSpPr>
          <p:cNvPr id="20" name="Title 1" hidden="0"/>
          <p:cNvSpPr>
            <a:spLocks noGrp="1"/>
          </p:cNvSpPr>
          <p:nvPr isPhoto="0" userDrawn="0">
            <p:ph type="ctrTitle" hasCustomPrompt="1"/>
          </p:nvPr>
        </p:nvSpPr>
        <p:spPr bwMode="auto">
          <a:xfrm>
            <a:off x="1416050" y="1449388"/>
            <a:ext cx="4500564" cy="1384995"/>
          </a:xfrm>
        </p:spPr>
        <p:txBody>
          <a:bodyPr wrap="square" anchor="t">
            <a:spAutoFit/>
          </a:bodyPr>
          <a:lstStyle>
            <a:lvl1pPr algn="l">
              <a:defRPr sz="3000" b="0" i="0">
                <a:solidFill>
                  <a:srgbClr val="4F5159"/>
                </a:solidFill>
                <a:latin typeface="Manrope"/>
              </a:defRPr>
            </a:lvl1pPr>
          </a:lstStyle>
          <a:p>
            <a:pPr>
              <a:defRPr/>
            </a:pPr>
            <a:r>
              <a:rPr lang="ru-RU"/>
              <a:t>НАЖМИТЕ, ЧТОБЫ РЕДАКТИРОВАТЬ ЗАГОЛОВОК МЕЛКИЙ</a:t>
            </a:r>
            <a:endParaRPr/>
          </a:p>
        </p:txBody>
      </p:sp>
      <p:sp>
        <p:nvSpPr>
          <p:cNvPr id="21" name="Subtitle 2" hidden="0"/>
          <p:cNvSpPr>
            <a:spLocks noGrp="1"/>
          </p:cNvSpPr>
          <p:nvPr isPhoto="0" userDrawn="0">
            <p:ph type="subTitle" idx="1" hasCustomPrompt="1"/>
          </p:nvPr>
        </p:nvSpPr>
        <p:spPr bwMode="auto">
          <a:xfrm>
            <a:off x="1416049" y="3037101"/>
            <a:ext cx="4500565" cy="492443"/>
          </a:xfrm>
        </p:spPr>
        <p:txBody>
          <a:bodyPr/>
          <a:lstStyle>
            <a:lvl1pPr marL="0" indent="0" algn="l">
              <a:buNone/>
              <a:defRPr sz="1600" b="0" i="0">
                <a:solidFill>
                  <a:srgbClr val="4F5159"/>
                </a:solidFill>
                <a:latin typeface="Manrope"/>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ru-RU"/>
              <a:t>Нажмите, чтобы редактировать подзаголовок</a:t>
            </a:r>
            <a:r>
              <a:rPr lang="en-US"/>
              <a:t> </a:t>
            </a:r>
            <a:r>
              <a:rPr lang="ru-RU"/>
              <a:t>мелкий</a:t>
            </a:r>
            <a:endParaRPr/>
          </a:p>
        </p:txBody>
      </p:sp>
      <p:sp>
        <p:nvSpPr>
          <p:cNvPr id="18" name="Slide Number Placeholder 5" hidden="0"/>
          <p:cNvSpPr>
            <a:spLocks noGrp="1"/>
          </p:cNvSpPr>
          <p:nvPr isPhoto="0" userDrawn="0">
            <p:ph type="sldNum" sz="quarter" idx="4" hasCustomPrompt="0"/>
          </p:nvPr>
        </p:nvSpPr>
        <p:spPr bwMode="auto">
          <a:xfrm>
            <a:off x="11136313" y="6454219"/>
            <a:ext cx="589915" cy="123111"/>
          </a:xfrm>
          <a:prstGeom prst="rect">
            <a:avLst/>
          </a:prstGeom>
        </p:spPr>
        <p:txBody>
          <a:bodyPr vert="horz" lIns="0" tIns="0" rIns="0" bIns="0" rtlCol="0" anchor="t">
            <a:spAutoFit/>
          </a:bodyPr>
          <a:lstStyle>
            <a:lvl1pPr algn="r">
              <a:defRPr sz="800">
                <a:solidFill>
                  <a:srgbClr val="4F5159"/>
                </a:solidFill>
                <a:latin typeface="Manrope"/>
              </a:defRPr>
            </a:lvl1pPr>
          </a:lstStyle>
          <a:p>
            <a:pPr>
              <a:defRPr/>
            </a:pPr>
            <a:fld id="{60424BAD-F223-2344-B165-FF6822AD2196}" type="slidenum">
              <a:rPr lang="ru-RU"/>
              <a:t/>
            </a:fld>
            <a:endParaRPr lang="ru-RU"/>
          </a:p>
        </p:txBody>
      </p:sp>
      <p:pic>
        <p:nvPicPr>
          <p:cNvPr id="12" name="Picture 11" hidden="0"/>
          <p:cNvPicPr>
            <a:picLocks noChangeAspect="1"/>
          </p:cNvPicPr>
          <p:nvPr isPhoto="0" userDrawn="1"/>
        </p:nvPicPr>
        <p:blipFill>
          <a:blip r:embed="rId2"/>
          <a:stretch/>
        </p:blipFill>
        <p:spPr bwMode="auto">
          <a:xfrm>
            <a:off x="444051" y="470340"/>
            <a:ext cx="1562324" cy="587340"/>
          </a:xfrm>
          <a:prstGeom prst="rect">
            <a:avLst/>
          </a:prstGeom>
        </p:spPr>
      </p:pic>
      <p:cxnSp>
        <p:nvCxnSpPr>
          <p:cNvPr id="13" name="Straight Connector 12" hidden="0"/>
          <p:cNvCxnSpPr>
            <a:cxnSpLocks/>
          </p:cNvCxnSpPr>
          <p:nvPr isPhoto="0" userDrawn="1"/>
        </p:nvCxnSpPr>
        <p:spPr bwMode="auto">
          <a:xfrm>
            <a:off x="2219098" y="0"/>
            <a:ext cx="0" cy="1121134"/>
          </a:xfrm>
          <a:prstGeom prst="line">
            <a:avLst/>
          </a:prstGeom>
          <a:ln w="12700">
            <a:solidFill>
              <a:srgbClr val="FFC880"/>
            </a:solidFill>
          </a:ln>
        </p:spPr>
        <p:style>
          <a:lnRef idx="1">
            <a:schemeClr val="accent1"/>
          </a:lnRef>
          <a:fillRef idx="0">
            <a:schemeClr val="accent1"/>
          </a:fillRef>
          <a:effectRef idx="0">
            <a:schemeClr val="accent1"/>
          </a:effectRef>
          <a:fontRef idx="minor">
            <a:schemeClr val="tx1"/>
          </a:fontRef>
        </p:style>
      </p:cxnSp>
      <p:sp>
        <p:nvSpPr>
          <p:cNvPr id="17" name="Footer Placeholder 4" hidden="0"/>
          <p:cNvSpPr txBox="1"/>
          <p:nvPr isPhoto="0" userDrawn="1"/>
        </p:nvSpPr>
        <p:spPr bwMode="auto">
          <a:xfrm>
            <a:off x="2431822" y="436336"/>
            <a:ext cx="7541077" cy="553998"/>
          </a:xfrm>
          <a:prstGeom prst="rect">
            <a:avLst/>
          </a:prstGeom>
        </p:spPr>
        <p:txBody>
          <a:bodyPr vert="horz" wrap="square" lIns="0" tIns="0" rIns="0" bIns="0" rtlCol="0" anchor="ctr">
            <a:spAutoFit/>
          </a:bodyPr>
          <a:lstStyle>
            <a:defPPr>
              <a:defRPr lang="ru-RU"/>
            </a:defPPr>
            <a:lvl1pPr marL="0" algn="l" defTabSz="914400">
              <a:defRPr sz="800">
                <a:solidFill>
                  <a:srgbClr val="4F5159"/>
                </a:solidFill>
                <a:latin typeface="Manrope"/>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marL="0" marR="0" lvl="0" indent="0" algn="l" defTabSz="914400">
              <a:lnSpc>
                <a:spcPct val="100000"/>
              </a:lnSpc>
              <a:spcBef>
                <a:spcPts val="0"/>
              </a:spcBef>
              <a:spcAft>
                <a:spcPts val="0"/>
              </a:spcAft>
              <a:buClrTx/>
              <a:buSzTx/>
              <a:buFontTx/>
              <a:buNone/>
              <a:defRPr/>
            </a:pPr>
            <a:r>
              <a:rPr lang="ru-RU" sz="1800">
                <a:solidFill>
                  <a:srgbClr val="4F5159"/>
                </a:solidFill>
              </a:rPr>
              <a:t>Конференция </a:t>
            </a:r>
            <a:endParaRPr/>
          </a:p>
          <a:p>
            <a:pPr marL="0" marR="0" lvl="0" indent="0" algn="l" defTabSz="914400">
              <a:lnSpc>
                <a:spcPct val="100000"/>
              </a:lnSpc>
              <a:spcBef>
                <a:spcPts val="0"/>
              </a:spcBef>
              <a:spcAft>
                <a:spcPts val="0"/>
              </a:spcAft>
              <a:buClrTx/>
              <a:buSzTx/>
              <a:buFontTx/>
              <a:buNone/>
              <a:defRPr/>
            </a:pPr>
            <a:r>
              <a:rPr lang="ru-RU" sz="1800">
                <a:solidFill>
                  <a:srgbClr val="4F5159"/>
                </a:solidFill>
              </a:rPr>
              <a:t>«Медиация: технологии диалога и примирения»</a:t>
            </a:r>
            <a:endParaRPr lang="ru-RU" sz="1800">
              <a:solidFill>
                <a:srgbClr val="4F5159"/>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Заголовок и любой контент справа">
    <p:spTree>
      <p:nvGrpSpPr>
        <p:cNvPr id="1" name="" hidden="0"/>
        <p:cNvGrpSpPr/>
        <p:nvPr isPhoto="0" userDrawn="0"/>
      </p:nvGrpSpPr>
      <p:grpSpPr bwMode="auto">
        <a:xfrm>
          <a:off x="0" y="0"/>
          <a:ext cx="0" cy="0"/>
          <a:chOff x="0" y="0"/>
          <a:chExt cx="0" cy="0"/>
        </a:xfrm>
      </p:grpSpPr>
      <p:sp>
        <p:nvSpPr>
          <p:cNvPr id="3" name="Text Placeholder 2" hidden="0"/>
          <p:cNvSpPr>
            <a:spLocks noGrp="1"/>
          </p:cNvSpPr>
          <p:nvPr isPhoto="0" userDrawn="0">
            <p:ph type="body" sz="quarter" idx="15" hasCustomPrompt="1"/>
          </p:nvPr>
        </p:nvSpPr>
        <p:spPr bwMode="auto">
          <a:xfrm>
            <a:off x="6275388" y="6253798"/>
            <a:ext cx="4500562" cy="162877"/>
          </a:xfrm>
        </p:spPr>
        <p:txBody>
          <a:bodyPr/>
          <a:lstStyle>
            <a:lvl1pPr marL="0" marR="0" indent="0" algn="l" defTabSz="914400">
              <a:lnSpc>
                <a:spcPct val="100000"/>
              </a:lnSpc>
              <a:spcBef>
                <a:spcPts val="1000"/>
              </a:spcBef>
              <a:spcAft>
                <a:spcPts val="0"/>
              </a:spcAft>
              <a:buClr>
                <a:srgbClr val="0086FF"/>
              </a:buClr>
              <a:buSzTx/>
              <a:buFont typeface="STIXGeneral-Regular"/>
              <a:buNone/>
              <a:defRPr sz="800"/>
            </a:lvl1pPr>
          </a:lstStyle>
          <a:p>
            <a:pPr marL="0" marR="0" lvl="0" indent="0" algn="l" defTabSz="914400">
              <a:lnSpc>
                <a:spcPct val="100000"/>
              </a:lnSpc>
              <a:spcBef>
                <a:spcPts val="1000"/>
              </a:spcBef>
              <a:spcAft>
                <a:spcPts val="0"/>
              </a:spcAft>
              <a:buClr>
                <a:srgbClr val="0086FF"/>
              </a:buClr>
              <a:buSzTx/>
              <a:buFont typeface="STIXGeneral-Regular"/>
              <a:buNone/>
              <a:defRPr/>
            </a:pPr>
            <a:r>
              <a:rPr lang="en-US" sz="800" b="0" i="0">
                <a:solidFill>
                  <a:srgbClr val="111111"/>
                </a:solidFill>
                <a:latin typeface="Manrope"/>
              </a:rPr>
              <a:t>Photo by </a:t>
            </a:r>
            <a:endParaRPr lang="ru-RU"/>
          </a:p>
        </p:txBody>
      </p:sp>
      <p:sp>
        <p:nvSpPr>
          <p:cNvPr id="20" name="Title 1" hidden="0"/>
          <p:cNvSpPr>
            <a:spLocks noGrp="1"/>
          </p:cNvSpPr>
          <p:nvPr isPhoto="0" userDrawn="0">
            <p:ph type="ctrTitle" hasCustomPrompt="1"/>
          </p:nvPr>
        </p:nvSpPr>
        <p:spPr bwMode="auto">
          <a:xfrm>
            <a:off x="1416050" y="1449388"/>
            <a:ext cx="4500564" cy="1384995"/>
          </a:xfrm>
        </p:spPr>
        <p:txBody>
          <a:bodyPr wrap="square" anchor="t">
            <a:spAutoFit/>
          </a:bodyPr>
          <a:lstStyle>
            <a:lvl1pPr algn="l">
              <a:defRPr sz="3000" b="0" i="0">
                <a:solidFill>
                  <a:srgbClr val="4F5159"/>
                </a:solidFill>
                <a:latin typeface="Manrope"/>
              </a:defRPr>
            </a:lvl1pPr>
          </a:lstStyle>
          <a:p>
            <a:pPr>
              <a:defRPr/>
            </a:pPr>
            <a:r>
              <a:rPr lang="ru-RU"/>
              <a:t>НАЖМИТЕ, ЧТОБЫ РЕДАКТИРОВАТЬ ЗАГОЛОВОК МЕЛКИЙ</a:t>
            </a:r>
            <a:endParaRPr/>
          </a:p>
        </p:txBody>
      </p:sp>
      <p:sp>
        <p:nvSpPr>
          <p:cNvPr id="21" name="Subtitle 2" hidden="0"/>
          <p:cNvSpPr>
            <a:spLocks noGrp="1"/>
          </p:cNvSpPr>
          <p:nvPr isPhoto="0" userDrawn="0">
            <p:ph type="subTitle" idx="1" hasCustomPrompt="1"/>
          </p:nvPr>
        </p:nvSpPr>
        <p:spPr bwMode="auto">
          <a:xfrm>
            <a:off x="1416049" y="3037101"/>
            <a:ext cx="4500565" cy="492443"/>
          </a:xfrm>
        </p:spPr>
        <p:txBody>
          <a:bodyPr/>
          <a:lstStyle>
            <a:lvl1pPr marL="0" indent="0" algn="l">
              <a:buNone/>
              <a:defRPr sz="1600" b="0" i="0">
                <a:solidFill>
                  <a:srgbClr val="4F5159"/>
                </a:solidFill>
                <a:latin typeface="Manrope"/>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ru-RU"/>
              <a:t>Нажмите, чтобы редактировать подзаголовок</a:t>
            </a:r>
            <a:r>
              <a:rPr lang="en-US"/>
              <a:t> </a:t>
            </a:r>
            <a:r>
              <a:rPr lang="ru-RU"/>
              <a:t>мелкий</a:t>
            </a:r>
            <a:endParaRPr/>
          </a:p>
        </p:txBody>
      </p:sp>
      <p:sp>
        <p:nvSpPr>
          <p:cNvPr id="26" name="Content Placeholder 6" hidden="0"/>
          <p:cNvSpPr>
            <a:spLocks noGrp="1"/>
          </p:cNvSpPr>
          <p:nvPr isPhoto="0" userDrawn="0">
            <p:ph sz="quarter" idx="16" hasCustomPrompt="1"/>
          </p:nvPr>
        </p:nvSpPr>
        <p:spPr bwMode="auto">
          <a:xfrm>
            <a:off x="6275388" y="1449388"/>
            <a:ext cx="4500562" cy="4787900"/>
          </a:xfrm>
        </p:spPr>
        <p:txBody>
          <a:bodyPr/>
          <a:lstStyle>
            <a:lvl1pPr marL="0" indent="0">
              <a:buNone/>
              <a:defRPr sz="1200"/>
            </a:lvl1pPr>
          </a:lstStyle>
          <a:p>
            <a:pPr lvl="0">
              <a:defRPr/>
            </a:pPr>
            <a:r>
              <a:rPr lang="ru-RU"/>
              <a:t>Вставьте, любой контент</a:t>
            </a:r>
            <a:endParaRPr/>
          </a:p>
        </p:txBody>
      </p:sp>
      <p:sp>
        <p:nvSpPr>
          <p:cNvPr id="17" name="Slide Number Placeholder 5" hidden="0"/>
          <p:cNvSpPr>
            <a:spLocks noGrp="1"/>
          </p:cNvSpPr>
          <p:nvPr isPhoto="0" userDrawn="0">
            <p:ph type="sldNum" sz="quarter" idx="4" hasCustomPrompt="0"/>
          </p:nvPr>
        </p:nvSpPr>
        <p:spPr bwMode="auto">
          <a:xfrm>
            <a:off x="11136313" y="6454219"/>
            <a:ext cx="589915" cy="123111"/>
          </a:xfrm>
          <a:prstGeom prst="rect">
            <a:avLst/>
          </a:prstGeom>
        </p:spPr>
        <p:txBody>
          <a:bodyPr vert="horz" lIns="0" tIns="0" rIns="0" bIns="0" rtlCol="0" anchor="t">
            <a:spAutoFit/>
          </a:bodyPr>
          <a:lstStyle>
            <a:lvl1pPr algn="r">
              <a:defRPr sz="800">
                <a:solidFill>
                  <a:srgbClr val="4F5159"/>
                </a:solidFill>
                <a:latin typeface="Manrope"/>
              </a:defRPr>
            </a:lvl1pPr>
          </a:lstStyle>
          <a:p>
            <a:pPr>
              <a:defRPr/>
            </a:pPr>
            <a:fld id="{60424BAD-F223-2344-B165-FF6822AD2196}" type="slidenum">
              <a:rPr lang="ru-RU"/>
              <a:t/>
            </a:fld>
            <a:endParaRPr lang="ru-RU"/>
          </a:p>
        </p:txBody>
      </p:sp>
      <p:pic>
        <p:nvPicPr>
          <p:cNvPr id="11" name="Picture 10" hidden="0"/>
          <p:cNvPicPr>
            <a:picLocks noChangeAspect="1"/>
          </p:cNvPicPr>
          <p:nvPr isPhoto="0" userDrawn="1"/>
        </p:nvPicPr>
        <p:blipFill>
          <a:blip r:embed="rId2"/>
          <a:stretch/>
        </p:blipFill>
        <p:spPr bwMode="auto">
          <a:xfrm>
            <a:off x="444051" y="470340"/>
            <a:ext cx="1562324" cy="587340"/>
          </a:xfrm>
          <a:prstGeom prst="rect">
            <a:avLst/>
          </a:prstGeom>
        </p:spPr>
      </p:pic>
      <p:cxnSp>
        <p:nvCxnSpPr>
          <p:cNvPr id="12" name="Straight Connector 11" hidden="0"/>
          <p:cNvCxnSpPr>
            <a:cxnSpLocks/>
          </p:cNvCxnSpPr>
          <p:nvPr isPhoto="0" userDrawn="1"/>
        </p:nvCxnSpPr>
        <p:spPr bwMode="auto">
          <a:xfrm>
            <a:off x="2219098" y="0"/>
            <a:ext cx="0" cy="1121134"/>
          </a:xfrm>
          <a:prstGeom prst="line">
            <a:avLst/>
          </a:prstGeom>
          <a:ln w="12700">
            <a:solidFill>
              <a:srgbClr val="FFC880"/>
            </a:solidFill>
          </a:ln>
        </p:spPr>
        <p:style>
          <a:lnRef idx="1">
            <a:schemeClr val="accent1"/>
          </a:lnRef>
          <a:fillRef idx="0">
            <a:schemeClr val="accent1"/>
          </a:fillRef>
          <a:effectRef idx="0">
            <a:schemeClr val="accent1"/>
          </a:effectRef>
          <a:fontRef idx="minor">
            <a:schemeClr val="tx1"/>
          </a:fontRef>
        </p:style>
      </p:cxnSp>
      <p:sp>
        <p:nvSpPr>
          <p:cNvPr id="13" name="Footer Placeholder 4" hidden="0"/>
          <p:cNvSpPr txBox="1"/>
          <p:nvPr isPhoto="0" userDrawn="1"/>
        </p:nvSpPr>
        <p:spPr bwMode="auto">
          <a:xfrm>
            <a:off x="2431822" y="436336"/>
            <a:ext cx="7541077" cy="553998"/>
          </a:xfrm>
          <a:prstGeom prst="rect">
            <a:avLst/>
          </a:prstGeom>
        </p:spPr>
        <p:txBody>
          <a:bodyPr vert="horz" wrap="square" lIns="0" tIns="0" rIns="0" bIns="0" rtlCol="0" anchor="ctr">
            <a:spAutoFit/>
          </a:bodyPr>
          <a:lstStyle>
            <a:defPPr>
              <a:defRPr lang="ru-RU"/>
            </a:defPPr>
            <a:lvl1pPr marL="0" algn="l" defTabSz="914400">
              <a:defRPr sz="800">
                <a:solidFill>
                  <a:srgbClr val="4F5159"/>
                </a:solidFill>
                <a:latin typeface="Manrope"/>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marL="0" marR="0" lvl="0" indent="0" algn="l" defTabSz="914400">
              <a:lnSpc>
                <a:spcPct val="100000"/>
              </a:lnSpc>
              <a:spcBef>
                <a:spcPts val="0"/>
              </a:spcBef>
              <a:spcAft>
                <a:spcPts val="0"/>
              </a:spcAft>
              <a:buClrTx/>
              <a:buSzTx/>
              <a:buFontTx/>
              <a:buNone/>
              <a:defRPr/>
            </a:pPr>
            <a:r>
              <a:rPr lang="ru-RU" sz="1800">
                <a:solidFill>
                  <a:srgbClr val="4F5159"/>
                </a:solidFill>
              </a:rPr>
              <a:t>Конференция </a:t>
            </a:r>
            <a:endParaRPr/>
          </a:p>
          <a:p>
            <a:pPr marL="0" marR="0" lvl="0" indent="0" algn="l" defTabSz="914400">
              <a:lnSpc>
                <a:spcPct val="100000"/>
              </a:lnSpc>
              <a:spcBef>
                <a:spcPts val="0"/>
              </a:spcBef>
              <a:spcAft>
                <a:spcPts val="0"/>
              </a:spcAft>
              <a:buClrTx/>
              <a:buSzTx/>
              <a:buFontTx/>
              <a:buNone/>
              <a:defRPr/>
            </a:pPr>
            <a:r>
              <a:rPr lang="ru-RU" sz="1800">
                <a:solidFill>
                  <a:srgbClr val="4F5159"/>
                </a:solidFill>
              </a:rPr>
              <a:t>«Медиация: технологии диалога и примирения»</a:t>
            </a:r>
            <a:endParaRPr lang="ru-RU" sz="1800">
              <a:solidFill>
                <a:srgbClr val="4F5159"/>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Заголовок, подзаголовок, текст">
    <p:spTree>
      <p:nvGrpSpPr>
        <p:cNvPr id="1" name="" hidden="0"/>
        <p:cNvGrpSpPr/>
        <p:nvPr isPhoto="0" userDrawn="0"/>
      </p:nvGrpSpPr>
      <p:grpSpPr bwMode="auto">
        <a:xfrm>
          <a:off x="0" y="0"/>
          <a:ext cx="0" cy="0"/>
          <a:chOff x="0" y="0"/>
          <a:chExt cx="0" cy="0"/>
        </a:xfrm>
      </p:grpSpPr>
      <p:sp>
        <p:nvSpPr>
          <p:cNvPr id="6" name="Text Placeholder 5" hidden="0"/>
          <p:cNvSpPr>
            <a:spLocks noGrp="1"/>
          </p:cNvSpPr>
          <p:nvPr isPhoto="0" userDrawn="0">
            <p:ph type="body" sz="quarter" idx="13" hasCustomPrompt="1"/>
          </p:nvPr>
        </p:nvSpPr>
        <p:spPr bwMode="auto">
          <a:xfrm>
            <a:off x="6275388" y="1449386"/>
            <a:ext cx="4500562" cy="4787901"/>
          </a:xfrm>
        </p:spPr>
        <p:txBody>
          <a:bodyPr>
            <a:noAutofit/>
          </a:bodyPr>
          <a:lstStyle>
            <a:lvl1pPr marL="0" indent="0">
              <a:buNone/>
              <a:defRPr sz="1400" b="0" i="0">
                <a:latin typeface="Manrope"/>
              </a:defRPr>
            </a:lvl1pPr>
            <a:lvl2pPr marL="457200" indent="0">
              <a:buNone/>
              <a:defRPr sz="1400"/>
            </a:lvl2pPr>
            <a:lvl3pPr marL="914400" indent="0">
              <a:buNone/>
              <a:defRPr sz="1200"/>
            </a:lvl3pPr>
            <a:lvl4pPr marL="1371600" indent="0">
              <a:buNone/>
              <a:defRPr/>
            </a:lvl4pPr>
            <a:lvl5pPr marL="1828800" indent="0">
              <a:buNone/>
              <a:defRPr/>
            </a:lvl5pPr>
          </a:lstStyle>
          <a:p>
            <a:pPr lvl="0">
              <a:defRPr/>
            </a:pPr>
            <a:r>
              <a:rPr lang="ru-RU"/>
              <a:t>Нажмите, чтобы редактировать текст крупный</a:t>
            </a:r>
            <a:endParaRPr lang="en-US"/>
          </a:p>
        </p:txBody>
      </p:sp>
      <p:sp>
        <p:nvSpPr>
          <p:cNvPr id="11" name="Title 1" hidden="0"/>
          <p:cNvSpPr>
            <a:spLocks noGrp="1"/>
          </p:cNvSpPr>
          <p:nvPr isPhoto="0" userDrawn="0">
            <p:ph type="ctrTitle" hasCustomPrompt="1"/>
          </p:nvPr>
        </p:nvSpPr>
        <p:spPr bwMode="auto">
          <a:xfrm>
            <a:off x="1416050" y="1449388"/>
            <a:ext cx="4500564" cy="1384995"/>
          </a:xfrm>
        </p:spPr>
        <p:txBody>
          <a:bodyPr wrap="square" anchor="t">
            <a:spAutoFit/>
          </a:bodyPr>
          <a:lstStyle>
            <a:lvl1pPr algn="l">
              <a:defRPr sz="3000" b="0" i="0">
                <a:solidFill>
                  <a:srgbClr val="4F5159"/>
                </a:solidFill>
                <a:latin typeface="Manrope"/>
              </a:defRPr>
            </a:lvl1pPr>
          </a:lstStyle>
          <a:p>
            <a:pPr>
              <a:defRPr/>
            </a:pPr>
            <a:r>
              <a:rPr lang="ru-RU"/>
              <a:t>НАЖМИТЕ, ЧТОБЫ РЕДАКТИРОВАТЬ ЗАГОЛОВОК МЕЛКИЙ</a:t>
            </a:r>
            <a:endParaRPr/>
          </a:p>
        </p:txBody>
      </p:sp>
      <p:sp>
        <p:nvSpPr>
          <p:cNvPr id="13" name="Subtitle 2" hidden="0"/>
          <p:cNvSpPr>
            <a:spLocks noGrp="1"/>
          </p:cNvSpPr>
          <p:nvPr isPhoto="0" userDrawn="0">
            <p:ph type="subTitle" idx="1" hasCustomPrompt="1"/>
          </p:nvPr>
        </p:nvSpPr>
        <p:spPr bwMode="auto">
          <a:xfrm>
            <a:off x="1416049" y="3037101"/>
            <a:ext cx="4500565" cy="492443"/>
          </a:xfrm>
        </p:spPr>
        <p:txBody>
          <a:bodyPr/>
          <a:lstStyle>
            <a:lvl1pPr marL="0" indent="0" algn="l">
              <a:buNone/>
              <a:defRPr sz="1600" b="0" i="0">
                <a:solidFill>
                  <a:srgbClr val="4F5159"/>
                </a:solidFill>
                <a:latin typeface="Manrope"/>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ru-RU"/>
              <a:t>Нажмите, чтобы редактировать подзаголовок</a:t>
            </a:r>
            <a:r>
              <a:rPr lang="en-US"/>
              <a:t> </a:t>
            </a:r>
            <a:r>
              <a:rPr lang="ru-RU"/>
              <a:t>мелкий</a:t>
            </a:r>
            <a:endParaRPr/>
          </a:p>
        </p:txBody>
      </p:sp>
      <p:sp>
        <p:nvSpPr>
          <p:cNvPr id="20" name="Slide Number Placeholder 5" hidden="0"/>
          <p:cNvSpPr>
            <a:spLocks noGrp="1"/>
          </p:cNvSpPr>
          <p:nvPr isPhoto="0" userDrawn="0">
            <p:ph type="sldNum" sz="quarter" idx="4" hasCustomPrompt="0"/>
          </p:nvPr>
        </p:nvSpPr>
        <p:spPr bwMode="auto">
          <a:xfrm>
            <a:off x="11136313" y="6454219"/>
            <a:ext cx="589915" cy="123111"/>
          </a:xfrm>
          <a:prstGeom prst="rect">
            <a:avLst/>
          </a:prstGeom>
        </p:spPr>
        <p:txBody>
          <a:bodyPr vert="horz" lIns="0" tIns="0" rIns="0" bIns="0" rtlCol="0" anchor="t">
            <a:spAutoFit/>
          </a:bodyPr>
          <a:lstStyle>
            <a:lvl1pPr algn="r">
              <a:defRPr sz="800">
                <a:solidFill>
                  <a:srgbClr val="4F5159"/>
                </a:solidFill>
                <a:latin typeface="Manrope"/>
              </a:defRPr>
            </a:lvl1pPr>
          </a:lstStyle>
          <a:p>
            <a:pPr>
              <a:defRPr/>
            </a:pPr>
            <a:fld id="{60424BAD-F223-2344-B165-FF6822AD2196}" type="slidenum">
              <a:rPr lang="ru-RU"/>
              <a:t/>
            </a:fld>
            <a:endParaRPr lang="ru-RU"/>
          </a:p>
        </p:txBody>
      </p:sp>
      <p:pic>
        <p:nvPicPr>
          <p:cNvPr id="10" name="Picture 9" hidden="0"/>
          <p:cNvPicPr>
            <a:picLocks noChangeAspect="1"/>
          </p:cNvPicPr>
          <p:nvPr isPhoto="0" userDrawn="1"/>
        </p:nvPicPr>
        <p:blipFill>
          <a:blip r:embed="rId2"/>
          <a:stretch/>
        </p:blipFill>
        <p:spPr bwMode="auto">
          <a:xfrm>
            <a:off x="444051" y="470340"/>
            <a:ext cx="1562324" cy="587340"/>
          </a:xfrm>
          <a:prstGeom prst="rect">
            <a:avLst/>
          </a:prstGeom>
        </p:spPr>
      </p:pic>
      <p:cxnSp>
        <p:nvCxnSpPr>
          <p:cNvPr id="12" name="Straight Connector 11" hidden="0"/>
          <p:cNvCxnSpPr>
            <a:cxnSpLocks/>
          </p:cNvCxnSpPr>
          <p:nvPr isPhoto="0" userDrawn="1"/>
        </p:nvCxnSpPr>
        <p:spPr bwMode="auto">
          <a:xfrm>
            <a:off x="2219098" y="0"/>
            <a:ext cx="0" cy="1121134"/>
          </a:xfrm>
          <a:prstGeom prst="line">
            <a:avLst/>
          </a:prstGeom>
          <a:ln w="12700">
            <a:solidFill>
              <a:srgbClr val="FFC880"/>
            </a:solidFill>
          </a:ln>
        </p:spPr>
        <p:style>
          <a:lnRef idx="1">
            <a:schemeClr val="accent1"/>
          </a:lnRef>
          <a:fillRef idx="0">
            <a:schemeClr val="accent1"/>
          </a:fillRef>
          <a:effectRef idx="0">
            <a:schemeClr val="accent1"/>
          </a:effectRef>
          <a:fontRef idx="minor">
            <a:schemeClr val="tx1"/>
          </a:fontRef>
        </p:style>
      </p:cxnSp>
      <p:sp>
        <p:nvSpPr>
          <p:cNvPr id="17" name="Footer Placeholder 4" hidden="0"/>
          <p:cNvSpPr txBox="1"/>
          <p:nvPr isPhoto="0" userDrawn="1"/>
        </p:nvSpPr>
        <p:spPr bwMode="auto">
          <a:xfrm>
            <a:off x="2431822" y="436336"/>
            <a:ext cx="7541077" cy="553998"/>
          </a:xfrm>
          <a:prstGeom prst="rect">
            <a:avLst/>
          </a:prstGeom>
        </p:spPr>
        <p:txBody>
          <a:bodyPr vert="horz" wrap="square" lIns="0" tIns="0" rIns="0" bIns="0" rtlCol="0" anchor="ctr">
            <a:spAutoFit/>
          </a:bodyPr>
          <a:lstStyle>
            <a:defPPr>
              <a:defRPr lang="ru-RU"/>
            </a:defPPr>
            <a:lvl1pPr marL="0" algn="l" defTabSz="914400">
              <a:defRPr sz="800">
                <a:solidFill>
                  <a:srgbClr val="4F5159"/>
                </a:solidFill>
                <a:latin typeface="Manrope"/>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marL="0" marR="0" lvl="0" indent="0" algn="l" defTabSz="914400">
              <a:lnSpc>
                <a:spcPct val="100000"/>
              </a:lnSpc>
              <a:spcBef>
                <a:spcPts val="0"/>
              </a:spcBef>
              <a:spcAft>
                <a:spcPts val="0"/>
              </a:spcAft>
              <a:buClrTx/>
              <a:buSzTx/>
              <a:buFontTx/>
              <a:buNone/>
              <a:defRPr/>
            </a:pPr>
            <a:r>
              <a:rPr lang="ru-RU" sz="1800">
                <a:solidFill>
                  <a:srgbClr val="4F5159"/>
                </a:solidFill>
              </a:rPr>
              <a:t>Конференция </a:t>
            </a:r>
            <a:endParaRPr/>
          </a:p>
          <a:p>
            <a:pPr marL="0" marR="0" lvl="0" indent="0" algn="l" defTabSz="914400">
              <a:lnSpc>
                <a:spcPct val="100000"/>
              </a:lnSpc>
              <a:spcBef>
                <a:spcPts val="0"/>
              </a:spcBef>
              <a:spcAft>
                <a:spcPts val="0"/>
              </a:spcAft>
              <a:buClrTx/>
              <a:buSzTx/>
              <a:buFontTx/>
              <a:buNone/>
              <a:defRPr/>
            </a:pPr>
            <a:r>
              <a:rPr lang="ru-RU" sz="1800">
                <a:solidFill>
                  <a:srgbClr val="4F5159"/>
                </a:solidFill>
              </a:rPr>
              <a:t>«Медиация: технологии диалога и примирения»</a:t>
            </a:r>
            <a:endParaRPr lang="ru-RU" sz="1800">
              <a:solidFill>
                <a:srgbClr val="4F5159"/>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Подзаголовок, текст в две колонки">
    <p:spTree>
      <p:nvGrpSpPr>
        <p:cNvPr id="1" name="" hidden="0"/>
        <p:cNvGrpSpPr/>
        <p:nvPr isPhoto="0" userDrawn="0"/>
      </p:nvGrpSpPr>
      <p:grpSpPr bwMode="auto">
        <a:xfrm>
          <a:off x="0" y="0"/>
          <a:ext cx="0" cy="0"/>
          <a:chOff x="0" y="0"/>
          <a:chExt cx="0" cy="0"/>
        </a:xfrm>
      </p:grpSpPr>
      <p:sp>
        <p:nvSpPr>
          <p:cNvPr id="2" name="Title 1" hidden="0"/>
          <p:cNvSpPr>
            <a:spLocks noGrp="1"/>
          </p:cNvSpPr>
          <p:nvPr isPhoto="0" userDrawn="0">
            <p:ph type="title" hasCustomPrompt="1"/>
          </p:nvPr>
        </p:nvSpPr>
        <p:spPr bwMode="auto">
          <a:xfrm>
            <a:off x="1416050" y="1449386"/>
            <a:ext cx="4500563" cy="615553"/>
          </a:xfrm>
        </p:spPr>
        <p:txBody>
          <a:bodyPr/>
          <a:lstStyle>
            <a:lvl1pPr>
              <a:defRPr sz="2000"/>
            </a:lvl1pPr>
          </a:lstStyle>
          <a:p>
            <a:pPr>
              <a:defRPr/>
            </a:pPr>
            <a:r>
              <a:rPr lang="ru-RU"/>
              <a:t>Нажмите, чтобы редактировать подзаголовок крупный</a:t>
            </a:r>
            <a:endParaRPr/>
          </a:p>
        </p:txBody>
      </p:sp>
      <p:sp>
        <p:nvSpPr>
          <p:cNvPr id="8" name="Text Placeholder 5" hidden="0"/>
          <p:cNvSpPr>
            <a:spLocks noGrp="1"/>
          </p:cNvSpPr>
          <p:nvPr isPhoto="0" userDrawn="0">
            <p:ph type="body" sz="quarter" idx="15" hasCustomPrompt="1"/>
          </p:nvPr>
        </p:nvSpPr>
        <p:spPr bwMode="auto">
          <a:xfrm>
            <a:off x="6275388" y="1449387"/>
            <a:ext cx="4500562" cy="4811713"/>
          </a:xfrm>
        </p:spPr>
        <p:txBody>
          <a:bodyPr>
            <a:noAutofit/>
          </a:bodyPr>
          <a:lstStyle>
            <a:lvl1pPr marL="0" indent="0">
              <a:buNone/>
              <a:defRPr sz="1200" b="0" i="0">
                <a:latin typeface="Manrope"/>
              </a:defRPr>
            </a:lvl1pPr>
            <a:lvl2pPr marL="457200" indent="0">
              <a:buNone/>
              <a:defRPr sz="1400"/>
            </a:lvl2pPr>
            <a:lvl3pPr marL="914400" indent="0">
              <a:buNone/>
              <a:defRPr sz="1200"/>
            </a:lvl3pPr>
            <a:lvl4pPr marL="1371600" indent="0">
              <a:buNone/>
              <a:defRPr/>
            </a:lvl4pPr>
            <a:lvl5pPr marL="1828800" indent="0">
              <a:buNone/>
              <a:defRPr/>
            </a:lvl5pPr>
          </a:lstStyle>
          <a:p>
            <a:pPr lvl="0">
              <a:defRPr/>
            </a:pPr>
            <a:r>
              <a:rPr lang="ru-RU"/>
              <a:t>Нажмите, чтобы редактировать текст мелкий</a:t>
            </a:r>
            <a:endParaRPr lang="en-US"/>
          </a:p>
        </p:txBody>
      </p:sp>
      <p:sp>
        <p:nvSpPr>
          <p:cNvPr id="9" name="Text Placeholder 5" hidden="0"/>
          <p:cNvSpPr>
            <a:spLocks noGrp="1"/>
          </p:cNvSpPr>
          <p:nvPr isPhoto="0" userDrawn="0">
            <p:ph type="body" sz="quarter" idx="16" hasCustomPrompt="1"/>
          </p:nvPr>
        </p:nvSpPr>
        <p:spPr bwMode="auto">
          <a:xfrm>
            <a:off x="1416050" y="2255520"/>
            <a:ext cx="4500563" cy="3967481"/>
          </a:xfrm>
        </p:spPr>
        <p:txBody>
          <a:bodyPr>
            <a:noAutofit/>
          </a:bodyPr>
          <a:lstStyle>
            <a:lvl1pPr marL="0" indent="0">
              <a:buNone/>
              <a:defRPr sz="1200" b="0" i="0">
                <a:latin typeface="Manrope"/>
              </a:defRPr>
            </a:lvl1pPr>
            <a:lvl2pPr marL="457200" indent="0">
              <a:buNone/>
              <a:defRPr sz="1400"/>
            </a:lvl2pPr>
            <a:lvl3pPr marL="914400" indent="0">
              <a:buNone/>
              <a:defRPr sz="1200"/>
            </a:lvl3pPr>
            <a:lvl4pPr marL="1371600" indent="0">
              <a:buNone/>
              <a:defRPr/>
            </a:lvl4pPr>
            <a:lvl5pPr marL="1828800" indent="0">
              <a:buNone/>
              <a:defRPr/>
            </a:lvl5pPr>
          </a:lstStyle>
          <a:p>
            <a:pPr lvl="0">
              <a:defRPr/>
            </a:pPr>
            <a:r>
              <a:rPr lang="ru-RU"/>
              <a:t>Нажмите, чтобы редактировать текст мелкий</a:t>
            </a:r>
            <a:endParaRPr lang="en-US"/>
          </a:p>
        </p:txBody>
      </p:sp>
      <p:sp>
        <p:nvSpPr>
          <p:cNvPr id="19" name="Slide Number Placeholder 5" hidden="0"/>
          <p:cNvSpPr>
            <a:spLocks noGrp="1"/>
          </p:cNvSpPr>
          <p:nvPr isPhoto="0" userDrawn="0">
            <p:ph type="sldNum" sz="quarter" idx="4" hasCustomPrompt="0"/>
          </p:nvPr>
        </p:nvSpPr>
        <p:spPr bwMode="auto">
          <a:xfrm>
            <a:off x="11136313" y="6454219"/>
            <a:ext cx="589915" cy="123111"/>
          </a:xfrm>
          <a:prstGeom prst="rect">
            <a:avLst/>
          </a:prstGeom>
        </p:spPr>
        <p:txBody>
          <a:bodyPr vert="horz" lIns="0" tIns="0" rIns="0" bIns="0" rtlCol="0" anchor="t">
            <a:spAutoFit/>
          </a:bodyPr>
          <a:lstStyle>
            <a:lvl1pPr algn="r">
              <a:defRPr sz="800">
                <a:solidFill>
                  <a:srgbClr val="4F5159"/>
                </a:solidFill>
                <a:latin typeface="Manrope"/>
              </a:defRPr>
            </a:lvl1pPr>
          </a:lstStyle>
          <a:p>
            <a:pPr>
              <a:defRPr/>
            </a:pPr>
            <a:fld id="{60424BAD-F223-2344-B165-FF6822AD2196}" type="slidenum">
              <a:rPr lang="ru-RU"/>
              <a:t/>
            </a:fld>
            <a:endParaRPr lang="ru-RU"/>
          </a:p>
        </p:txBody>
      </p:sp>
      <p:pic>
        <p:nvPicPr>
          <p:cNvPr id="10" name="Picture 9" hidden="0"/>
          <p:cNvPicPr>
            <a:picLocks noChangeAspect="1"/>
          </p:cNvPicPr>
          <p:nvPr isPhoto="0" userDrawn="1"/>
        </p:nvPicPr>
        <p:blipFill>
          <a:blip r:embed="rId2"/>
          <a:stretch/>
        </p:blipFill>
        <p:spPr bwMode="auto">
          <a:xfrm>
            <a:off x="444051" y="470340"/>
            <a:ext cx="1562324" cy="587340"/>
          </a:xfrm>
          <a:prstGeom prst="rect">
            <a:avLst/>
          </a:prstGeom>
        </p:spPr>
      </p:pic>
      <p:cxnSp>
        <p:nvCxnSpPr>
          <p:cNvPr id="11" name="Straight Connector 10" hidden="0"/>
          <p:cNvCxnSpPr>
            <a:cxnSpLocks/>
          </p:cNvCxnSpPr>
          <p:nvPr isPhoto="0" userDrawn="1"/>
        </p:nvCxnSpPr>
        <p:spPr bwMode="auto">
          <a:xfrm>
            <a:off x="2219098" y="0"/>
            <a:ext cx="0" cy="1121134"/>
          </a:xfrm>
          <a:prstGeom prst="line">
            <a:avLst/>
          </a:prstGeom>
          <a:ln w="12700">
            <a:solidFill>
              <a:srgbClr val="FFC880"/>
            </a:solidFill>
          </a:ln>
        </p:spPr>
        <p:style>
          <a:lnRef idx="1">
            <a:schemeClr val="accent1"/>
          </a:lnRef>
          <a:fillRef idx="0">
            <a:schemeClr val="accent1"/>
          </a:fillRef>
          <a:effectRef idx="0">
            <a:schemeClr val="accent1"/>
          </a:effectRef>
          <a:fontRef idx="minor">
            <a:schemeClr val="tx1"/>
          </a:fontRef>
        </p:style>
      </p:cxnSp>
      <p:sp>
        <p:nvSpPr>
          <p:cNvPr id="12" name="Footer Placeholder 4" hidden="0"/>
          <p:cNvSpPr txBox="1"/>
          <p:nvPr isPhoto="0" userDrawn="1"/>
        </p:nvSpPr>
        <p:spPr bwMode="auto">
          <a:xfrm>
            <a:off x="2431822" y="436336"/>
            <a:ext cx="7541077" cy="553998"/>
          </a:xfrm>
          <a:prstGeom prst="rect">
            <a:avLst/>
          </a:prstGeom>
        </p:spPr>
        <p:txBody>
          <a:bodyPr vert="horz" wrap="square" lIns="0" tIns="0" rIns="0" bIns="0" rtlCol="0" anchor="ctr">
            <a:spAutoFit/>
          </a:bodyPr>
          <a:lstStyle>
            <a:defPPr>
              <a:defRPr lang="ru-RU"/>
            </a:defPPr>
            <a:lvl1pPr marL="0" algn="l" defTabSz="914400">
              <a:defRPr sz="800">
                <a:solidFill>
                  <a:srgbClr val="4F5159"/>
                </a:solidFill>
                <a:latin typeface="Manrope"/>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marL="0" marR="0" lvl="0" indent="0" algn="l" defTabSz="914400">
              <a:lnSpc>
                <a:spcPct val="100000"/>
              </a:lnSpc>
              <a:spcBef>
                <a:spcPts val="0"/>
              </a:spcBef>
              <a:spcAft>
                <a:spcPts val="0"/>
              </a:spcAft>
              <a:buClrTx/>
              <a:buSzTx/>
              <a:buFontTx/>
              <a:buNone/>
              <a:defRPr/>
            </a:pPr>
            <a:r>
              <a:rPr lang="ru-RU" sz="1800">
                <a:solidFill>
                  <a:srgbClr val="4F5159"/>
                </a:solidFill>
              </a:rPr>
              <a:t>Конференция </a:t>
            </a:r>
            <a:endParaRPr/>
          </a:p>
          <a:p>
            <a:pPr marL="0" marR="0" lvl="0" indent="0" algn="l" defTabSz="914400">
              <a:lnSpc>
                <a:spcPct val="100000"/>
              </a:lnSpc>
              <a:spcBef>
                <a:spcPts val="0"/>
              </a:spcBef>
              <a:spcAft>
                <a:spcPts val="0"/>
              </a:spcAft>
              <a:buClrTx/>
              <a:buSzTx/>
              <a:buFontTx/>
              <a:buNone/>
              <a:defRPr/>
            </a:pPr>
            <a:r>
              <a:rPr lang="ru-RU" sz="1800">
                <a:solidFill>
                  <a:srgbClr val="4F5159"/>
                </a:solidFill>
              </a:rPr>
              <a:t>«Медиация: технологии диалога и примирения»</a:t>
            </a:r>
            <a:endParaRPr lang="ru-RU" sz="1800">
              <a:solidFill>
                <a:srgbClr val="4F5159"/>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Подзаголовок, текст ">
    <p:spTree>
      <p:nvGrpSpPr>
        <p:cNvPr id="1" name="" hidden="0"/>
        <p:cNvGrpSpPr/>
        <p:nvPr isPhoto="0" userDrawn="0"/>
      </p:nvGrpSpPr>
      <p:grpSpPr bwMode="auto">
        <a:xfrm>
          <a:off x="0" y="0"/>
          <a:ext cx="0" cy="0"/>
          <a:chOff x="0" y="0"/>
          <a:chExt cx="0" cy="0"/>
        </a:xfrm>
      </p:grpSpPr>
      <p:sp>
        <p:nvSpPr>
          <p:cNvPr id="2" name="Title 1" hidden="0"/>
          <p:cNvSpPr>
            <a:spLocks noGrp="1"/>
          </p:cNvSpPr>
          <p:nvPr isPhoto="0" userDrawn="0">
            <p:ph type="title" hasCustomPrompt="1"/>
          </p:nvPr>
        </p:nvSpPr>
        <p:spPr bwMode="auto">
          <a:xfrm>
            <a:off x="1416050" y="1449388"/>
            <a:ext cx="9359900" cy="307777"/>
          </a:xfrm>
        </p:spPr>
        <p:txBody>
          <a:bodyPr anchor="t"/>
          <a:lstStyle>
            <a:lvl1pPr>
              <a:defRPr sz="2000"/>
            </a:lvl1pPr>
          </a:lstStyle>
          <a:p>
            <a:pPr>
              <a:defRPr/>
            </a:pPr>
            <a:r>
              <a:rPr lang="ru-RU"/>
              <a:t>Нажмите, чтобы редактировать подзаголовок крупный</a:t>
            </a:r>
            <a:endParaRPr/>
          </a:p>
        </p:txBody>
      </p:sp>
      <p:sp>
        <p:nvSpPr>
          <p:cNvPr id="9" name="Text Placeholder 5" hidden="0"/>
          <p:cNvSpPr>
            <a:spLocks noGrp="1"/>
          </p:cNvSpPr>
          <p:nvPr isPhoto="0" userDrawn="0">
            <p:ph type="body" sz="quarter" idx="16" hasCustomPrompt="1"/>
          </p:nvPr>
        </p:nvSpPr>
        <p:spPr bwMode="auto">
          <a:xfrm>
            <a:off x="1416049" y="1940560"/>
            <a:ext cx="9359901" cy="4296728"/>
          </a:xfrm>
        </p:spPr>
        <p:txBody>
          <a:bodyPr numCol="2" spcCol="360000">
            <a:noAutofit/>
          </a:bodyPr>
          <a:lstStyle>
            <a:lvl1pPr marL="0" indent="0">
              <a:buNone/>
              <a:defRPr sz="1200" b="0" i="0">
                <a:latin typeface="Manrope"/>
              </a:defRPr>
            </a:lvl1pPr>
            <a:lvl2pPr marL="457200" indent="0">
              <a:buNone/>
              <a:defRPr sz="1400"/>
            </a:lvl2pPr>
            <a:lvl3pPr marL="914400" indent="0">
              <a:buNone/>
              <a:defRPr sz="1200"/>
            </a:lvl3pPr>
            <a:lvl4pPr marL="1371600" indent="0">
              <a:buNone/>
              <a:defRPr/>
            </a:lvl4pPr>
            <a:lvl5pPr marL="1828800" indent="0">
              <a:buNone/>
              <a:defRPr/>
            </a:lvl5pPr>
          </a:lstStyle>
          <a:p>
            <a:pPr lvl="0">
              <a:defRPr/>
            </a:pPr>
            <a:r>
              <a:rPr lang="ru-RU"/>
              <a:t>Нажмите, чтобы редактировать текст мелкий</a:t>
            </a:r>
            <a:endParaRPr lang="en-US"/>
          </a:p>
        </p:txBody>
      </p:sp>
      <p:sp>
        <p:nvSpPr>
          <p:cNvPr id="18" name="Slide Number Placeholder 5" hidden="0"/>
          <p:cNvSpPr>
            <a:spLocks noGrp="1"/>
          </p:cNvSpPr>
          <p:nvPr isPhoto="0" userDrawn="0">
            <p:ph type="sldNum" sz="quarter" idx="4" hasCustomPrompt="0"/>
          </p:nvPr>
        </p:nvSpPr>
        <p:spPr bwMode="auto">
          <a:xfrm>
            <a:off x="11136313" y="6454219"/>
            <a:ext cx="589915" cy="123111"/>
          </a:xfrm>
          <a:prstGeom prst="rect">
            <a:avLst/>
          </a:prstGeom>
        </p:spPr>
        <p:txBody>
          <a:bodyPr vert="horz" lIns="0" tIns="0" rIns="0" bIns="0" rtlCol="0" anchor="t">
            <a:spAutoFit/>
          </a:bodyPr>
          <a:lstStyle>
            <a:lvl1pPr algn="r">
              <a:defRPr sz="800">
                <a:solidFill>
                  <a:srgbClr val="4F5159"/>
                </a:solidFill>
                <a:latin typeface="Manrope"/>
              </a:defRPr>
            </a:lvl1pPr>
          </a:lstStyle>
          <a:p>
            <a:pPr>
              <a:defRPr/>
            </a:pPr>
            <a:fld id="{60424BAD-F223-2344-B165-FF6822AD2196}" type="slidenum">
              <a:rPr lang="ru-RU"/>
              <a:t/>
            </a:fld>
            <a:endParaRPr lang="ru-RU"/>
          </a:p>
        </p:txBody>
      </p:sp>
      <p:pic>
        <p:nvPicPr>
          <p:cNvPr id="10" name="Picture 9" hidden="0"/>
          <p:cNvPicPr>
            <a:picLocks noChangeAspect="1"/>
          </p:cNvPicPr>
          <p:nvPr isPhoto="0" userDrawn="1"/>
        </p:nvPicPr>
        <p:blipFill>
          <a:blip r:embed="rId2"/>
          <a:stretch/>
        </p:blipFill>
        <p:spPr bwMode="auto">
          <a:xfrm>
            <a:off x="444051" y="470340"/>
            <a:ext cx="1562324" cy="587340"/>
          </a:xfrm>
          <a:prstGeom prst="rect">
            <a:avLst/>
          </a:prstGeom>
        </p:spPr>
      </p:pic>
      <p:cxnSp>
        <p:nvCxnSpPr>
          <p:cNvPr id="11" name="Straight Connector 10" hidden="0"/>
          <p:cNvCxnSpPr>
            <a:cxnSpLocks/>
          </p:cNvCxnSpPr>
          <p:nvPr isPhoto="0" userDrawn="1"/>
        </p:nvCxnSpPr>
        <p:spPr bwMode="auto">
          <a:xfrm>
            <a:off x="2219098" y="0"/>
            <a:ext cx="0" cy="1121134"/>
          </a:xfrm>
          <a:prstGeom prst="line">
            <a:avLst/>
          </a:prstGeom>
          <a:ln w="12700">
            <a:solidFill>
              <a:srgbClr val="FFC880"/>
            </a:solidFill>
          </a:ln>
        </p:spPr>
        <p:style>
          <a:lnRef idx="1">
            <a:schemeClr val="accent1"/>
          </a:lnRef>
          <a:fillRef idx="0">
            <a:schemeClr val="accent1"/>
          </a:fillRef>
          <a:effectRef idx="0">
            <a:schemeClr val="accent1"/>
          </a:effectRef>
          <a:fontRef idx="minor">
            <a:schemeClr val="tx1"/>
          </a:fontRef>
        </p:style>
      </p:cxnSp>
      <p:sp>
        <p:nvSpPr>
          <p:cNvPr id="15" name="Footer Placeholder 4" hidden="0"/>
          <p:cNvSpPr txBox="1"/>
          <p:nvPr isPhoto="0" userDrawn="1"/>
        </p:nvSpPr>
        <p:spPr bwMode="auto">
          <a:xfrm>
            <a:off x="2431822" y="436336"/>
            <a:ext cx="7541077" cy="553998"/>
          </a:xfrm>
          <a:prstGeom prst="rect">
            <a:avLst/>
          </a:prstGeom>
        </p:spPr>
        <p:txBody>
          <a:bodyPr vert="horz" wrap="square" lIns="0" tIns="0" rIns="0" bIns="0" rtlCol="0" anchor="ctr">
            <a:spAutoFit/>
          </a:bodyPr>
          <a:lstStyle>
            <a:defPPr>
              <a:defRPr lang="ru-RU"/>
            </a:defPPr>
            <a:lvl1pPr marL="0" algn="l" defTabSz="914400">
              <a:defRPr sz="800">
                <a:solidFill>
                  <a:srgbClr val="4F5159"/>
                </a:solidFill>
                <a:latin typeface="Manrope"/>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marL="0" marR="0" lvl="0" indent="0" algn="l" defTabSz="914400">
              <a:lnSpc>
                <a:spcPct val="100000"/>
              </a:lnSpc>
              <a:spcBef>
                <a:spcPts val="0"/>
              </a:spcBef>
              <a:spcAft>
                <a:spcPts val="0"/>
              </a:spcAft>
              <a:buClrTx/>
              <a:buSzTx/>
              <a:buFontTx/>
              <a:buNone/>
              <a:defRPr/>
            </a:pPr>
            <a:r>
              <a:rPr lang="ru-RU" sz="1800">
                <a:solidFill>
                  <a:srgbClr val="4F5159"/>
                </a:solidFill>
              </a:rPr>
              <a:t>Конференция </a:t>
            </a:r>
            <a:endParaRPr/>
          </a:p>
          <a:p>
            <a:pPr marL="0" marR="0" lvl="0" indent="0" algn="l" defTabSz="914400">
              <a:lnSpc>
                <a:spcPct val="100000"/>
              </a:lnSpc>
              <a:spcBef>
                <a:spcPts val="0"/>
              </a:spcBef>
              <a:spcAft>
                <a:spcPts val="0"/>
              </a:spcAft>
              <a:buClrTx/>
              <a:buSzTx/>
              <a:buFontTx/>
              <a:buNone/>
              <a:defRPr/>
            </a:pPr>
            <a:r>
              <a:rPr lang="ru-RU" sz="1800">
                <a:solidFill>
                  <a:srgbClr val="4F5159"/>
                </a:solidFill>
              </a:rPr>
              <a:t>«Медиация: технологии диалога и примирения»</a:t>
            </a:r>
            <a:endParaRPr lang="ru-RU" sz="1800">
              <a:solidFill>
                <a:srgbClr val="4F5159"/>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Пример таблицы">
    <p:spTree>
      <p:nvGrpSpPr>
        <p:cNvPr id="1" name="" hidden="0"/>
        <p:cNvGrpSpPr/>
        <p:nvPr isPhoto="0" userDrawn="0"/>
      </p:nvGrpSpPr>
      <p:grpSpPr bwMode="auto">
        <a:xfrm>
          <a:off x="0" y="0"/>
          <a:ext cx="0" cy="0"/>
          <a:chOff x="0" y="0"/>
          <a:chExt cx="0" cy="0"/>
        </a:xfrm>
      </p:grpSpPr>
      <p:graphicFrame>
        <p:nvGraphicFramePr>
          <p:cNvPr id="24" name="Content Placeholder 13" hidden="0"/>
          <p:cNvGraphicFramePr>
            <a:graphicFrameLocks xmlns:a="http://schemas.openxmlformats.org/drawingml/2006/main"/>
          </p:cNvGraphicFramePr>
          <p:nvPr isPhoto="0" userDrawn="1"/>
        </p:nvGraphicFramePr>
        <p:xfrm>
          <a:off x="442913" y="1449387"/>
          <a:ext cx="11306174" cy="4787910"/>
        </p:xfrm>
        <a:graphic>
          <a:graphicData uri="http://schemas.openxmlformats.org/drawingml/2006/table">
            <a:tbl>
              <a:tblPr firstRow="1" firstCol="0" lastRow="0" lastCol="0" bandRow="1" bandCol="0"/>
              <a:tblGrid>
                <a:gridCol w="2261235"/>
                <a:gridCol w="2261235"/>
                <a:gridCol w="2261235"/>
                <a:gridCol w="2261235"/>
                <a:gridCol w="2261235"/>
              </a:tblGrid>
              <a:tr h="478791">
                <a:tc>
                  <a:txBody>
                    <a:bodyPr/>
                    <a:p>
                      <a:pPr algn="l">
                        <a:defRPr/>
                      </a:pPr>
                      <a:endParaRPr lang="ru-RU" sz="1100" b="0" i="0" u="none" strike="noStrike">
                        <a:solidFill>
                          <a:schemeClr val="tx1"/>
                        </a:solidFill>
                        <a:latin typeface="Verdana"/>
                      </a:endParaRPr>
                    </a:p>
                  </a:txBody>
                  <a:tcPr marL="9525" marR="9525" marT="9525" marB="0" anchor="ctr">
                    <a:lnL w="12700" algn="ctr">
                      <a:noFill/>
                    </a:lnL>
                    <a:lnR w="6350" algn="ctr">
                      <a:solidFill>
                        <a:schemeClr val="bg1"/>
                      </a:solidFill>
                    </a:lnR>
                    <a:lnT w="12700" algn="ctr">
                      <a:noFill/>
                    </a:lnT>
                    <a:lnB w="19050" algn="ctr">
                      <a:solidFill>
                        <a:schemeClr val="bg1"/>
                      </a:solidFill>
                    </a:lnB>
                    <a:solidFill>
                      <a:schemeClr val="accent6"/>
                    </a:solidFill>
                  </a:tcPr>
                </a:tc>
                <a:tc>
                  <a:txBody>
                    <a:bodyPr/>
                    <a:p>
                      <a:pPr>
                        <a:defRPr/>
                      </a:pPr>
                      <a:endParaRPr lang="ru-RU"/>
                    </a:p>
                  </a:txBody>
                  <a:tcPr>
                    <a:lnL w="6350" algn="ctr">
                      <a:solidFill>
                        <a:schemeClr val="bg1"/>
                      </a:solidFill>
                    </a:lnL>
                    <a:lnR w="6350" algn="ctr">
                      <a:solidFill>
                        <a:schemeClr val="bg1"/>
                      </a:solidFill>
                    </a:lnR>
                    <a:lnT w="12700" algn="ctr">
                      <a:noFill/>
                    </a:lnT>
                    <a:lnB w="19050" algn="ctr">
                      <a:solidFill>
                        <a:schemeClr val="bg1"/>
                      </a:solidFill>
                    </a:lnB>
                    <a:solidFill>
                      <a:schemeClr val="accent6"/>
                    </a:solidFill>
                  </a:tcPr>
                </a:tc>
                <a:tc>
                  <a:txBody>
                    <a:bodyPr/>
                    <a:p>
                      <a:pPr>
                        <a:defRPr/>
                      </a:pPr>
                      <a:endParaRPr lang="ru-RU"/>
                    </a:p>
                  </a:txBody>
                  <a:tcPr>
                    <a:lnL w="6350" algn="ctr">
                      <a:solidFill>
                        <a:schemeClr val="bg1"/>
                      </a:solidFill>
                    </a:lnL>
                    <a:lnR w="6350" algn="ctr">
                      <a:solidFill>
                        <a:schemeClr val="bg1"/>
                      </a:solidFill>
                    </a:lnR>
                    <a:lnT w="12700" algn="ctr">
                      <a:noFill/>
                    </a:lnT>
                    <a:lnB w="19050" algn="ctr">
                      <a:solidFill>
                        <a:schemeClr val="bg1"/>
                      </a:solidFill>
                    </a:lnB>
                    <a:solidFill>
                      <a:schemeClr val="accent6"/>
                    </a:solidFill>
                  </a:tcPr>
                </a:tc>
                <a:tc>
                  <a:txBody>
                    <a:bodyPr/>
                    <a:p>
                      <a:pPr>
                        <a:defRPr/>
                      </a:pPr>
                      <a:endParaRPr lang="ru-RU"/>
                    </a:p>
                  </a:txBody>
                  <a:tcPr>
                    <a:lnL w="6350" algn="ctr">
                      <a:solidFill>
                        <a:schemeClr val="bg1"/>
                      </a:solidFill>
                    </a:lnL>
                    <a:lnR w="6350" algn="ctr">
                      <a:solidFill>
                        <a:schemeClr val="bg1"/>
                      </a:solidFill>
                    </a:lnR>
                    <a:lnT w="12700" algn="ctr">
                      <a:noFill/>
                    </a:lnT>
                    <a:lnB w="19050" algn="ctr">
                      <a:solidFill>
                        <a:schemeClr val="bg1"/>
                      </a:solidFill>
                    </a:lnB>
                    <a:solidFill>
                      <a:schemeClr val="accent6"/>
                    </a:solidFill>
                  </a:tcPr>
                </a:tc>
                <a:tc>
                  <a:txBody>
                    <a:bodyPr/>
                    <a:p>
                      <a:pPr>
                        <a:defRPr/>
                      </a:pPr>
                      <a:endParaRPr lang="ru-RU"/>
                    </a:p>
                  </a:txBody>
                  <a:tcPr>
                    <a:lnL w="6350" algn="ctr">
                      <a:solidFill>
                        <a:schemeClr val="bg1"/>
                      </a:solidFill>
                    </a:lnL>
                    <a:lnR w="12700" algn="ctr">
                      <a:noFill/>
                    </a:lnR>
                    <a:lnT w="12700" algn="ctr">
                      <a:noFill/>
                    </a:lnT>
                    <a:lnB w="19050" algn="ctr">
                      <a:solidFill>
                        <a:schemeClr val="bg1"/>
                      </a:solidFill>
                    </a:lnB>
                    <a:solidFill>
                      <a:schemeClr val="accent6"/>
                    </a:solidFill>
                  </a:tcPr>
                </a:tc>
              </a:tr>
              <a:tr h="478791">
                <a:tc>
                  <a:txBody>
                    <a:bodyPr/>
                    <a:p>
                      <a:pPr algn="l">
                        <a:defRPr/>
                      </a:pPr>
                      <a:endParaRPr lang="ru-RU" sz="1100" b="0" i="0" u="none" strike="noStrike">
                        <a:solidFill>
                          <a:schemeClr val="tx1"/>
                        </a:solidFill>
                        <a:latin typeface="Verdana"/>
                      </a:endParaRPr>
                    </a:p>
                  </a:txBody>
                  <a:tcPr marL="9525" marR="9525" marT="9525" marB="0" anchor="ctr">
                    <a:lnL w="12700" algn="ctr">
                      <a:noFill/>
                    </a:lnL>
                    <a:lnR w="6350" algn="ctr">
                      <a:solidFill>
                        <a:schemeClr val="bg1"/>
                      </a:solidFill>
                    </a:lnR>
                    <a:lnT w="190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190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190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190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12700" algn="ctr">
                      <a:noFill/>
                    </a:lnR>
                    <a:lnT w="19050" algn="ctr">
                      <a:solidFill>
                        <a:schemeClr val="bg1"/>
                      </a:solidFill>
                    </a:lnT>
                    <a:lnB w="6350" algn="ctr">
                      <a:solidFill>
                        <a:schemeClr val="bg1"/>
                      </a:solidFill>
                    </a:lnB>
                    <a:noFill/>
                  </a:tcPr>
                </a:tc>
              </a:tr>
              <a:tr h="478791">
                <a:tc>
                  <a:txBody>
                    <a:bodyPr/>
                    <a:p>
                      <a:pPr algn="l">
                        <a:defRPr/>
                      </a:pPr>
                      <a:endParaRPr lang="ru-RU" sz="1100" b="0" i="0" u="none" strike="noStrike">
                        <a:solidFill>
                          <a:schemeClr val="tx1"/>
                        </a:solidFill>
                        <a:latin typeface="Verdana"/>
                      </a:endParaRPr>
                    </a:p>
                  </a:txBody>
                  <a:tcPr marL="9525" marR="9525" marT="9525" marB="0" anchor="ctr">
                    <a:lnL w="12700" algn="ctr">
                      <a:no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12700" algn="ctr">
                      <a:noFill/>
                    </a:lnR>
                    <a:lnT w="6350" algn="ctr">
                      <a:solidFill>
                        <a:schemeClr val="bg1"/>
                      </a:solidFill>
                    </a:lnT>
                    <a:lnB w="6350" algn="ctr">
                      <a:solidFill>
                        <a:schemeClr val="bg1"/>
                      </a:solidFill>
                    </a:lnB>
                    <a:noFill/>
                  </a:tcPr>
                </a:tc>
              </a:tr>
              <a:tr h="478791">
                <a:tc>
                  <a:txBody>
                    <a:bodyPr/>
                    <a:p>
                      <a:pPr algn="l">
                        <a:defRPr/>
                      </a:pPr>
                      <a:endParaRPr lang="ru-RU" sz="1100" b="0" i="0" u="none" strike="noStrike">
                        <a:solidFill>
                          <a:schemeClr val="tx1"/>
                        </a:solidFill>
                        <a:latin typeface="Verdana"/>
                      </a:endParaRPr>
                    </a:p>
                  </a:txBody>
                  <a:tcPr marL="9525" marR="9525" marT="9525" marB="0" anchor="ctr">
                    <a:lnL w="12700" algn="ctr">
                      <a:no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12700" algn="ctr">
                      <a:noFill/>
                    </a:lnR>
                    <a:lnT w="6350" algn="ctr">
                      <a:solidFill>
                        <a:schemeClr val="bg1"/>
                      </a:solidFill>
                    </a:lnT>
                    <a:lnB w="6350" algn="ctr">
                      <a:solidFill>
                        <a:schemeClr val="bg1"/>
                      </a:solidFill>
                    </a:lnB>
                    <a:noFill/>
                  </a:tcPr>
                </a:tc>
              </a:tr>
              <a:tr h="478791">
                <a:tc>
                  <a:txBody>
                    <a:bodyPr/>
                    <a:p>
                      <a:pPr algn="l">
                        <a:defRPr/>
                      </a:pPr>
                      <a:endParaRPr lang="ru-RU" sz="1100" b="0" i="0" u="none" strike="noStrike">
                        <a:solidFill>
                          <a:schemeClr val="tx1"/>
                        </a:solidFill>
                        <a:latin typeface="Verdana"/>
                      </a:endParaRPr>
                    </a:p>
                  </a:txBody>
                  <a:tcPr marL="9525" marR="9525" marT="9525" marB="0" anchor="ctr">
                    <a:lnL w="12700" algn="ctr">
                      <a:no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12700" algn="ctr">
                      <a:noFill/>
                    </a:lnR>
                    <a:lnT w="6350" algn="ctr">
                      <a:solidFill>
                        <a:schemeClr val="bg1"/>
                      </a:solidFill>
                    </a:lnT>
                    <a:lnB w="6350" algn="ctr">
                      <a:solidFill>
                        <a:schemeClr val="bg1"/>
                      </a:solidFill>
                    </a:lnB>
                    <a:noFill/>
                  </a:tcPr>
                </a:tc>
              </a:tr>
              <a:tr h="478791">
                <a:tc>
                  <a:txBody>
                    <a:bodyPr/>
                    <a:p>
                      <a:pPr algn="l">
                        <a:defRPr/>
                      </a:pPr>
                      <a:endParaRPr lang="ru-RU" sz="1100" b="0" i="0" u="none" strike="noStrike">
                        <a:solidFill>
                          <a:schemeClr val="tx1"/>
                        </a:solidFill>
                        <a:latin typeface="Verdana"/>
                      </a:endParaRPr>
                    </a:p>
                  </a:txBody>
                  <a:tcPr marL="9525" marR="9525" marT="9525" marB="0" anchor="ctr">
                    <a:lnL w="12700" algn="ctr">
                      <a:no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12700" algn="ctr">
                      <a:noFill/>
                    </a:lnR>
                    <a:lnT w="6350" algn="ctr">
                      <a:solidFill>
                        <a:schemeClr val="bg1"/>
                      </a:solidFill>
                    </a:lnT>
                    <a:lnB w="6350" algn="ctr">
                      <a:solidFill>
                        <a:schemeClr val="bg1"/>
                      </a:solidFill>
                    </a:lnB>
                    <a:noFill/>
                  </a:tcPr>
                </a:tc>
              </a:tr>
              <a:tr h="478791">
                <a:tc>
                  <a:txBody>
                    <a:bodyPr/>
                    <a:p>
                      <a:pPr algn="l">
                        <a:defRPr/>
                      </a:pPr>
                      <a:endParaRPr lang="ru-RU" sz="1100" b="0" i="0" u="none" strike="noStrike">
                        <a:solidFill>
                          <a:schemeClr val="tx1"/>
                        </a:solidFill>
                        <a:latin typeface="Verdana"/>
                      </a:endParaRPr>
                    </a:p>
                  </a:txBody>
                  <a:tcPr marL="9525" marR="9525" marT="9525" marB="0" anchor="ctr">
                    <a:lnL w="12700" algn="ctr">
                      <a:no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12700" algn="ctr">
                      <a:noFill/>
                    </a:lnR>
                    <a:lnT w="6350" algn="ctr">
                      <a:solidFill>
                        <a:schemeClr val="bg1"/>
                      </a:solidFill>
                    </a:lnT>
                    <a:lnB w="6350" algn="ctr">
                      <a:solidFill>
                        <a:schemeClr val="bg1"/>
                      </a:solidFill>
                    </a:lnB>
                    <a:noFill/>
                  </a:tcPr>
                </a:tc>
              </a:tr>
              <a:tr h="478791">
                <a:tc>
                  <a:txBody>
                    <a:bodyPr/>
                    <a:p>
                      <a:pPr algn="l">
                        <a:defRPr/>
                      </a:pPr>
                      <a:endParaRPr lang="ru-RU" sz="1100" b="0" i="0" u="none" strike="noStrike">
                        <a:solidFill>
                          <a:schemeClr val="tx1"/>
                        </a:solidFill>
                        <a:latin typeface="Verdana"/>
                      </a:endParaRPr>
                    </a:p>
                  </a:txBody>
                  <a:tcPr marL="9525" marR="9525" marT="9525" marB="0" anchor="ctr">
                    <a:lnL w="12700" algn="ctr">
                      <a:no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12700" algn="ctr">
                      <a:noFill/>
                    </a:lnR>
                    <a:lnT w="6350" algn="ctr">
                      <a:solidFill>
                        <a:schemeClr val="bg1"/>
                      </a:solidFill>
                    </a:lnT>
                    <a:lnB w="6350" algn="ctr">
                      <a:solidFill>
                        <a:schemeClr val="bg1"/>
                      </a:solidFill>
                    </a:lnB>
                    <a:noFill/>
                  </a:tcPr>
                </a:tc>
              </a:tr>
              <a:tr h="478791">
                <a:tc>
                  <a:txBody>
                    <a:bodyPr/>
                    <a:p>
                      <a:pPr algn="l">
                        <a:defRPr/>
                      </a:pPr>
                      <a:endParaRPr lang="ru-RU" sz="1100" b="0" i="0" u="none" strike="noStrike">
                        <a:solidFill>
                          <a:schemeClr val="tx1"/>
                        </a:solidFill>
                        <a:latin typeface="Verdana"/>
                      </a:endParaRPr>
                    </a:p>
                  </a:txBody>
                  <a:tcPr marL="9525" marR="9525" marT="9525" marB="0" anchor="ctr">
                    <a:lnL w="12700" algn="ctr">
                      <a:no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12700" algn="ctr">
                      <a:noFill/>
                    </a:lnR>
                    <a:lnT w="6350" algn="ctr">
                      <a:solidFill>
                        <a:schemeClr val="bg1"/>
                      </a:solidFill>
                    </a:lnT>
                    <a:lnB w="6350" algn="ctr">
                      <a:solidFill>
                        <a:schemeClr val="bg1"/>
                      </a:solidFill>
                    </a:lnB>
                    <a:noFill/>
                  </a:tcPr>
                </a:tc>
              </a:tr>
              <a:tr h="478791">
                <a:tc>
                  <a:txBody>
                    <a:bodyPr/>
                    <a:p>
                      <a:pPr algn="l">
                        <a:defRPr/>
                      </a:pPr>
                      <a:endParaRPr lang="ru-RU" sz="1100" b="0" i="0" u="none" strike="noStrike">
                        <a:solidFill>
                          <a:srgbClr val="000000"/>
                        </a:solidFill>
                        <a:latin typeface="Verdana"/>
                      </a:endParaRPr>
                    </a:p>
                  </a:txBody>
                  <a:tcPr marL="9525" marR="9525" marT="9525" marB="0" anchor="ctr">
                    <a:lnL w="12700" algn="ctr">
                      <a:no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6350" algn="ctr">
                      <a:solidFill>
                        <a:schemeClr val="bg1"/>
                      </a:solidFill>
                    </a:lnR>
                    <a:lnT w="6350" algn="ctr">
                      <a:solidFill>
                        <a:schemeClr val="bg1"/>
                      </a:solidFill>
                    </a:lnT>
                    <a:lnB w="6350" algn="ctr">
                      <a:solidFill>
                        <a:schemeClr val="bg1"/>
                      </a:solidFill>
                    </a:lnB>
                    <a:noFill/>
                  </a:tcPr>
                </a:tc>
                <a:tc>
                  <a:txBody>
                    <a:bodyPr/>
                    <a:p>
                      <a:pPr>
                        <a:defRPr/>
                      </a:pPr>
                      <a:endParaRPr lang="ru-RU"/>
                    </a:p>
                  </a:txBody>
                  <a:tcPr>
                    <a:lnL w="6350" algn="ctr">
                      <a:solidFill>
                        <a:schemeClr val="bg1"/>
                      </a:solidFill>
                    </a:lnL>
                    <a:lnR w="12700" algn="ctr">
                      <a:noFill/>
                    </a:lnR>
                    <a:lnT w="6350" algn="ctr">
                      <a:solidFill>
                        <a:schemeClr val="bg1"/>
                      </a:solidFill>
                    </a:lnT>
                    <a:lnB w="6350" algn="ctr">
                      <a:solidFill>
                        <a:schemeClr val="bg1"/>
                      </a:solidFill>
                    </a:lnB>
                    <a:noFill/>
                  </a:tcPr>
                </a:tc>
              </a:tr>
            </a:tbl>
          </a:graphicData>
        </a:graphic>
      </p:graphicFrame>
      <p:sp>
        <p:nvSpPr>
          <p:cNvPr id="16" name="Slide Number Placeholder 5" hidden="0"/>
          <p:cNvSpPr>
            <a:spLocks noGrp="1"/>
          </p:cNvSpPr>
          <p:nvPr isPhoto="0" userDrawn="0">
            <p:ph type="sldNum" sz="quarter" idx="4" hasCustomPrompt="0"/>
          </p:nvPr>
        </p:nvSpPr>
        <p:spPr bwMode="auto">
          <a:xfrm>
            <a:off x="11136313" y="6454219"/>
            <a:ext cx="589915" cy="123111"/>
          </a:xfrm>
          <a:prstGeom prst="rect">
            <a:avLst/>
          </a:prstGeom>
        </p:spPr>
        <p:txBody>
          <a:bodyPr vert="horz" lIns="0" tIns="0" rIns="0" bIns="0" rtlCol="0" anchor="t">
            <a:spAutoFit/>
          </a:bodyPr>
          <a:lstStyle>
            <a:lvl1pPr algn="r">
              <a:defRPr sz="800">
                <a:solidFill>
                  <a:srgbClr val="4F5159"/>
                </a:solidFill>
                <a:latin typeface="Manrope"/>
              </a:defRPr>
            </a:lvl1pPr>
          </a:lstStyle>
          <a:p>
            <a:pPr>
              <a:defRPr/>
            </a:pPr>
            <a:fld id="{60424BAD-F223-2344-B165-FF6822AD2196}" type="slidenum">
              <a:rPr lang="ru-RU"/>
              <a:t/>
            </a:fld>
            <a:endParaRPr lang="ru-RU"/>
          </a:p>
        </p:txBody>
      </p:sp>
      <p:pic>
        <p:nvPicPr>
          <p:cNvPr id="8" name="Picture 7" hidden="0"/>
          <p:cNvPicPr>
            <a:picLocks noChangeAspect="1"/>
          </p:cNvPicPr>
          <p:nvPr isPhoto="0" userDrawn="1"/>
        </p:nvPicPr>
        <p:blipFill>
          <a:blip r:embed="rId2"/>
          <a:stretch/>
        </p:blipFill>
        <p:spPr bwMode="auto">
          <a:xfrm>
            <a:off x="444051" y="470340"/>
            <a:ext cx="1562324" cy="587340"/>
          </a:xfrm>
          <a:prstGeom prst="rect">
            <a:avLst/>
          </a:prstGeom>
        </p:spPr>
      </p:pic>
      <p:cxnSp>
        <p:nvCxnSpPr>
          <p:cNvPr id="9" name="Straight Connector 8" hidden="0"/>
          <p:cNvCxnSpPr>
            <a:cxnSpLocks/>
          </p:cNvCxnSpPr>
          <p:nvPr isPhoto="0" userDrawn="1"/>
        </p:nvCxnSpPr>
        <p:spPr bwMode="auto">
          <a:xfrm>
            <a:off x="2219098" y="0"/>
            <a:ext cx="0" cy="1121134"/>
          </a:xfrm>
          <a:prstGeom prst="line">
            <a:avLst/>
          </a:prstGeom>
          <a:ln w="12700">
            <a:solidFill>
              <a:srgbClr val="FFC880"/>
            </a:solidFill>
          </a:ln>
        </p:spPr>
        <p:style>
          <a:lnRef idx="1">
            <a:schemeClr val="accent1"/>
          </a:lnRef>
          <a:fillRef idx="0">
            <a:schemeClr val="accent1"/>
          </a:fillRef>
          <a:effectRef idx="0">
            <a:schemeClr val="accent1"/>
          </a:effectRef>
          <a:fontRef idx="minor">
            <a:schemeClr val="tx1"/>
          </a:fontRef>
        </p:style>
      </p:cxnSp>
      <p:sp>
        <p:nvSpPr>
          <p:cNvPr id="10" name="Footer Placeholder 4" hidden="0"/>
          <p:cNvSpPr txBox="1"/>
          <p:nvPr isPhoto="0" userDrawn="1"/>
        </p:nvSpPr>
        <p:spPr bwMode="auto">
          <a:xfrm>
            <a:off x="2431822" y="436336"/>
            <a:ext cx="7541077" cy="553998"/>
          </a:xfrm>
          <a:prstGeom prst="rect">
            <a:avLst/>
          </a:prstGeom>
        </p:spPr>
        <p:txBody>
          <a:bodyPr vert="horz" wrap="square" lIns="0" tIns="0" rIns="0" bIns="0" rtlCol="0" anchor="ctr">
            <a:spAutoFit/>
          </a:bodyPr>
          <a:lstStyle>
            <a:defPPr>
              <a:defRPr lang="ru-RU"/>
            </a:defPPr>
            <a:lvl1pPr marL="0" algn="l" defTabSz="914400">
              <a:defRPr sz="800">
                <a:solidFill>
                  <a:srgbClr val="4F5159"/>
                </a:solidFill>
                <a:latin typeface="Manrope"/>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marL="0" marR="0" lvl="0" indent="0" algn="l" defTabSz="914400">
              <a:lnSpc>
                <a:spcPct val="100000"/>
              </a:lnSpc>
              <a:spcBef>
                <a:spcPts val="0"/>
              </a:spcBef>
              <a:spcAft>
                <a:spcPts val="0"/>
              </a:spcAft>
              <a:buClrTx/>
              <a:buSzTx/>
              <a:buFontTx/>
              <a:buNone/>
              <a:defRPr/>
            </a:pPr>
            <a:r>
              <a:rPr lang="ru-RU" sz="1800">
                <a:solidFill>
                  <a:srgbClr val="4F5159"/>
                </a:solidFill>
              </a:rPr>
              <a:t>Конференция </a:t>
            </a:r>
            <a:endParaRPr/>
          </a:p>
          <a:p>
            <a:pPr marL="0" marR="0" lvl="0" indent="0" algn="l" defTabSz="914400">
              <a:lnSpc>
                <a:spcPct val="100000"/>
              </a:lnSpc>
              <a:spcBef>
                <a:spcPts val="0"/>
              </a:spcBef>
              <a:spcAft>
                <a:spcPts val="0"/>
              </a:spcAft>
              <a:buClrTx/>
              <a:buSzTx/>
              <a:buFontTx/>
              <a:buNone/>
              <a:defRPr/>
            </a:pPr>
            <a:r>
              <a:rPr lang="ru-RU" sz="1800">
                <a:solidFill>
                  <a:srgbClr val="4F5159"/>
                </a:solidFill>
              </a:rPr>
              <a:t>«Медиация: технологии диалога и примирения»</a:t>
            </a:r>
            <a:endParaRPr lang="ru-RU" sz="1800">
              <a:solidFill>
                <a:srgbClr val="4F5159"/>
              </a:solidFill>
            </a:endParaRPr>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2"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Pr shadeToTitle="0">
        <a:solidFill>
          <a:srgbClr val="FFFFFF">
            <a:alpha val="0"/>
          </a:srgbClr>
        </a:solidFill>
      </p:bgPr>
    </p:bg>
    <p:spTree>
      <p:nvGrpSpPr>
        <p:cNvPr id="1" name="" hidden="0"/>
        <p:cNvGrpSpPr/>
        <p:nvPr isPhoto="0" userDrawn="0"/>
      </p:nvGrpSpPr>
      <p:grpSpPr bwMode="auto">
        <a:xfrm>
          <a:off x="0" y="0"/>
          <a:ext cx="0" cy="0"/>
          <a:chOff x="0" y="0"/>
          <a:chExt cx="0" cy="0"/>
        </a:xfrm>
      </p:grpSpPr>
      <p:sp>
        <p:nvSpPr>
          <p:cNvPr id="2" name="Title Placeholder 1" hidden="0"/>
          <p:cNvSpPr>
            <a:spLocks noGrp="1"/>
          </p:cNvSpPr>
          <p:nvPr isPhoto="0" userDrawn="0">
            <p:ph type="title" hasCustomPrompt="0"/>
          </p:nvPr>
        </p:nvSpPr>
        <p:spPr bwMode="auto">
          <a:xfrm>
            <a:off x="442912" y="1449387"/>
            <a:ext cx="11306176" cy="461665"/>
          </a:xfrm>
          <a:prstGeom prst="rect">
            <a:avLst/>
          </a:prstGeom>
        </p:spPr>
        <p:txBody>
          <a:bodyPr vert="horz" lIns="0" tIns="0" rIns="0" bIns="0" rtlCol="0" anchor="t">
            <a:spAutoFit/>
          </a:bodyPr>
          <a:lstStyle/>
          <a:p>
            <a:pPr>
              <a:defRPr/>
            </a:pPr>
            <a:r>
              <a:rPr lang="ru-RU"/>
              <a:t>Образец заголовка</a:t>
            </a:r>
            <a:endParaRPr lang="ru-RU"/>
          </a:p>
        </p:txBody>
      </p:sp>
      <p:sp>
        <p:nvSpPr>
          <p:cNvPr id="3" name="Text Placeholder 2" hidden="0"/>
          <p:cNvSpPr>
            <a:spLocks noGrp="1"/>
          </p:cNvSpPr>
          <p:nvPr isPhoto="0" userDrawn="0">
            <p:ph type="body" idx="1" hasCustomPrompt="0"/>
          </p:nvPr>
        </p:nvSpPr>
        <p:spPr bwMode="auto">
          <a:xfrm>
            <a:off x="442913" y="2168822"/>
            <a:ext cx="11306174" cy="1364476"/>
          </a:xfrm>
          <a:prstGeom prst="rect">
            <a:avLst/>
          </a:prstGeom>
        </p:spPr>
        <p:txBody>
          <a:bodyPr vert="horz" lIns="0" tIns="0" rIns="0" bIns="0" rtlCol="0">
            <a:spAutoFit/>
          </a:bodyPr>
          <a:lstStyle/>
          <a:p>
            <a:pPr lvl="0">
              <a:defRPr/>
            </a:pPr>
            <a:r>
              <a:rPr lang="ru-RU"/>
              <a:t>Образец текста</a:t>
            </a:r>
            <a:endParaRPr/>
          </a:p>
          <a:p>
            <a:pPr lvl="1">
              <a:defRPr/>
            </a:pPr>
            <a:r>
              <a:rPr lang="ru-RU"/>
              <a:t>Второй уровень</a:t>
            </a:r>
            <a:endParaRPr/>
          </a:p>
          <a:p>
            <a:pPr lvl="2">
              <a:defRPr/>
            </a:pPr>
            <a:r>
              <a:rPr lang="ru-RU"/>
              <a:t>Третий уровень</a:t>
            </a:r>
            <a:endParaRPr/>
          </a:p>
          <a:p>
            <a:pPr lvl="3">
              <a:defRPr/>
            </a:pPr>
            <a:r>
              <a:rPr lang="ru-RU"/>
              <a:t>Четвертый уровень</a:t>
            </a:r>
            <a:endParaRPr/>
          </a:p>
          <a:p>
            <a:pPr lvl="4">
              <a:defRPr/>
            </a:pPr>
            <a:r>
              <a:rPr lang="ru-RU"/>
              <a:t>Пятый уровень</a:t>
            </a:r>
            <a:endParaRPr lang="ru-RU"/>
          </a:p>
        </p:txBody>
      </p:sp>
      <p:sp>
        <p:nvSpPr>
          <p:cNvPr id="4" name="Date Placeholder 3" hidden="0"/>
          <p:cNvSpPr>
            <a:spLocks noGrp="1"/>
          </p:cNvSpPr>
          <p:nvPr isPhoto="0" userDrawn="0">
            <p:ph type="dt" sz="half" idx="2" hasCustomPrompt="0"/>
          </p:nvPr>
        </p:nvSpPr>
        <p:spPr bwMode="auto">
          <a:xfrm>
            <a:off x="442913" y="6416675"/>
            <a:ext cx="612776" cy="180975"/>
          </a:xfrm>
          <a:prstGeom prst="rect">
            <a:avLst/>
          </a:prstGeom>
        </p:spPr>
        <p:txBody>
          <a:bodyPr vert="horz" wrap="square" lIns="0" tIns="0" rIns="0" bIns="0" rtlCol="0" anchor="b">
            <a:noAutofit/>
          </a:bodyPr>
          <a:lstStyle>
            <a:lvl1pPr algn="l">
              <a:defRPr sz="800">
                <a:solidFill>
                  <a:srgbClr val="4F5159"/>
                </a:solidFill>
                <a:latin typeface="Manrope"/>
              </a:defRPr>
            </a:lvl1pPr>
          </a:lstStyle>
          <a:p>
            <a:pPr>
              <a:defRPr/>
            </a:pPr>
            <a:fld id="{9B132BC1-6EC2-1B4A-A34B-6CC89E502B9E}" type="datetime1">
              <a:rPr lang="ru-RU"/>
              <a:t/>
            </a:fld>
            <a:endParaRPr lang="ru-RU"/>
          </a:p>
        </p:txBody>
      </p:sp>
      <p:sp>
        <p:nvSpPr>
          <p:cNvPr id="5" name="Footer Placeholder 4" hidden="0"/>
          <p:cNvSpPr>
            <a:spLocks noGrp="1"/>
          </p:cNvSpPr>
          <p:nvPr isPhoto="0" userDrawn="0">
            <p:ph type="ftr" sz="quarter" idx="3" hasCustomPrompt="0"/>
          </p:nvPr>
        </p:nvSpPr>
        <p:spPr bwMode="auto">
          <a:xfrm>
            <a:off x="1416050" y="446846"/>
            <a:ext cx="9359900" cy="184666"/>
          </a:xfrm>
          <a:prstGeom prst="rect">
            <a:avLst/>
          </a:prstGeom>
        </p:spPr>
        <p:txBody>
          <a:bodyPr vert="horz" wrap="square" lIns="0" tIns="0" rIns="0" bIns="0" rtlCol="0" anchor="t">
            <a:spAutoFit/>
          </a:bodyPr>
          <a:lstStyle>
            <a:lvl1pPr algn="l">
              <a:defRPr sz="1200">
                <a:solidFill>
                  <a:srgbClr val="4F5159"/>
                </a:solidFill>
                <a:latin typeface="Manrope"/>
              </a:defRPr>
            </a:lvl1pPr>
          </a:lstStyle>
          <a:p>
            <a:pPr>
              <a:defRPr/>
            </a:pPr>
            <a:r>
              <a:rPr lang="ru-RU"/>
              <a:t>СЕКЦИЯ</a:t>
            </a:r>
            <a:endParaRPr lang="ru-RU" sz="1200"/>
          </a:p>
        </p:txBody>
      </p:sp>
      <p:sp>
        <p:nvSpPr>
          <p:cNvPr id="6" name="Slide Number Placeholder 5" hidden="0"/>
          <p:cNvSpPr>
            <a:spLocks noGrp="1"/>
          </p:cNvSpPr>
          <p:nvPr isPhoto="0" userDrawn="0">
            <p:ph type="sldNum" sz="quarter" idx="4" hasCustomPrompt="0"/>
          </p:nvPr>
        </p:nvSpPr>
        <p:spPr bwMode="auto">
          <a:xfrm>
            <a:off x="11136313" y="441325"/>
            <a:ext cx="589915" cy="123111"/>
          </a:xfrm>
          <a:prstGeom prst="rect">
            <a:avLst/>
          </a:prstGeom>
        </p:spPr>
        <p:txBody>
          <a:bodyPr vert="horz" lIns="0" tIns="0" rIns="0" bIns="0" rtlCol="0" anchor="t">
            <a:spAutoFit/>
          </a:bodyPr>
          <a:lstStyle>
            <a:lvl1pPr algn="r">
              <a:defRPr sz="800">
                <a:solidFill>
                  <a:srgbClr val="4F5159"/>
                </a:solidFill>
                <a:latin typeface="Manrope"/>
              </a:defRPr>
            </a:lvl1pPr>
          </a:lstStyle>
          <a:p>
            <a:pPr>
              <a:defRPr/>
            </a:pPr>
            <a:fld id="{60424BAD-F223-2344-B165-FF6822AD2196}" type="slidenum">
              <a:rPr lang="ru-RU"/>
              <a:t/>
            </a:fld>
            <a:endParaRPr lang="ru-RU"/>
          </a:p>
        </p:txBody>
      </p:sp>
      <p:pic>
        <p:nvPicPr>
          <p:cNvPr id="7" name="Picture 6" hidden="0"/>
          <p:cNvPicPr>
            <a:picLocks noChangeAspect="1"/>
          </p:cNvPicPr>
          <p:nvPr isPhoto="0" userDrawn="1"/>
        </p:nvPicPr>
        <p:blipFill>
          <a:blip r:embed="rId12"/>
          <a:stretch/>
        </p:blipFill>
        <p:spPr bwMode="auto">
          <a:xfrm>
            <a:off x="9941241" y="8822"/>
            <a:ext cx="2250759" cy="122363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1" ftr="1" hdr="0" sldNum="1"/>
  <p:txStyles>
    <p:titleStyle>
      <a:lvl1pPr algn="l" defTabSz="914400">
        <a:lnSpc>
          <a:spcPct val="100000"/>
        </a:lnSpc>
        <a:spcBef>
          <a:spcPts val="0"/>
        </a:spcBef>
        <a:buNone/>
        <a:defRPr sz="3000" b="0" i="0">
          <a:solidFill>
            <a:srgbClr val="4F5159"/>
          </a:solidFill>
          <a:latin typeface="Manrope"/>
          <a:ea typeface="+mj-ea"/>
          <a:cs typeface="+mj-cs"/>
        </a:defRPr>
      </a:lvl1pPr>
    </p:titleStyle>
    <p:bodyStyle>
      <a:lvl1pPr marL="457200" indent="-457200" algn="l" defTabSz="914400">
        <a:lnSpc>
          <a:spcPct val="100000"/>
        </a:lnSpc>
        <a:spcBef>
          <a:spcPts val="1000"/>
        </a:spcBef>
        <a:buClr>
          <a:srgbClr val="0086FF"/>
        </a:buClr>
        <a:buFont typeface="STIXGeneral-Regular"/>
        <a:buChar char="⏤"/>
        <a:defRPr sz="2000" b="0" i="0">
          <a:solidFill>
            <a:srgbClr val="4F5159"/>
          </a:solidFill>
          <a:latin typeface="Manrope"/>
          <a:ea typeface="+mn-ea"/>
          <a:cs typeface="+mn-cs"/>
        </a:defRPr>
      </a:lvl1pPr>
      <a:lvl2pPr marL="800100" indent="-342900" algn="l" defTabSz="914400">
        <a:lnSpc>
          <a:spcPct val="100000"/>
        </a:lnSpc>
        <a:spcBef>
          <a:spcPts val="500"/>
        </a:spcBef>
        <a:buClr>
          <a:srgbClr val="0086FF"/>
        </a:buClr>
        <a:buFont typeface="STIXGeneral-Regular"/>
        <a:buChar char="⏤"/>
        <a:defRPr sz="1600" b="0" i="0">
          <a:solidFill>
            <a:srgbClr val="4F5159"/>
          </a:solidFill>
          <a:latin typeface="Manrope"/>
          <a:ea typeface="+mn-ea"/>
          <a:cs typeface="+mn-cs"/>
        </a:defRPr>
      </a:lvl2pPr>
      <a:lvl3pPr marL="1200150" indent="-285750" algn="l" defTabSz="914400">
        <a:lnSpc>
          <a:spcPct val="100000"/>
        </a:lnSpc>
        <a:spcBef>
          <a:spcPts val="500"/>
        </a:spcBef>
        <a:buClr>
          <a:srgbClr val="0086FF"/>
        </a:buClr>
        <a:buFont typeface="STIXGeneral-Regular"/>
        <a:buChar char="⏤"/>
        <a:defRPr sz="1400" b="0" i="0">
          <a:solidFill>
            <a:srgbClr val="4F5159"/>
          </a:solidFill>
          <a:latin typeface="Manrope"/>
          <a:ea typeface="+mn-ea"/>
          <a:cs typeface="+mn-cs"/>
        </a:defRPr>
      </a:lvl3pPr>
      <a:lvl4pPr marL="1657350" indent="-285750" algn="l" defTabSz="914400">
        <a:lnSpc>
          <a:spcPct val="100000"/>
        </a:lnSpc>
        <a:spcBef>
          <a:spcPts val="500"/>
        </a:spcBef>
        <a:buClr>
          <a:srgbClr val="0086FF"/>
        </a:buClr>
        <a:buFont typeface="STIXGeneral-Regular"/>
        <a:buChar char="⏤"/>
        <a:defRPr sz="1200" b="0" i="0">
          <a:solidFill>
            <a:srgbClr val="4F5159"/>
          </a:solidFill>
          <a:latin typeface="Manrope"/>
          <a:ea typeface="+mn-ea"/>
          <a:cs typeface="+mn-cs"/>
        </a:defRPr>
      </a:lvl4pPr>
      <a:lvl5pPr marL="2000250" indent="-171450" algn="l" defTabSz="914400">
        <a:lnSpc>
          <a:spcPct val="100000"/>
        </a:lnSpc>
        <a:spcBef>
          <a:spcPts val="500"/>
        </a:spcBef>
        <a:buClr>
          <a:srgbClr val="0086FF"/>
        </a:buClr>
        <a:buFont typeface="STIXGeneral-Regular"/>
        <a:buChar char="⏤"/>
        <a:defRPr sz="800" b="0" i="0">
          <a:solidFill>
            <a:srgbClr val="4F5159"/>
          </a:solidFill>
          <a:latin typeface="Manrope"/>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ru-RU"/>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emf"/><Relationship Id="rId3" Type="http://schemas.openxmlformats.org/officeDocument/2006/relationships/image" Target="../media/image6.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7" name="Title 6" hidden="0"/>
          <p:cNvSpPr>
            <a:spLocks noGrp="1"/>
          </p:cNvSpPr>
          <p:nvPr isPhoto="0" userDrawn="0">
            <p:ph type="ctrTitle" hasCustomPrompt="0"/>
          </p:nvPr>
        </p:nvSpPr>
        <p:spPr bwMode="auto">
          <a:xfrm>
            <a:off x="411365" y="3136366"/>
            <a:ext cx="7743590" cy="615553"/>
          </a:xfrm>
        </p:spPr>
        <p:txBody>
          <a:bodyPr/>
          <a:lstStyle/>
          <a:p>
            <a:pPr>
              <a:defRPr/>
            </a:pPr>
            <a:r>
              <a:rPr lang="ru-RU" sz="4000">
                <a:solidFill>
                  <a:schemeClr val="accent5">
                    <a:lumMod val="75000"/>
                  </a:schemeClr>
                </a:solidFill>
              </a:rPr>
              <a:t>Фокусы с правосудием</a:t>
            </a:r>
            <a:endParaRPr sz="4000">
              <a:solidFill>
                <a:schemeClr val="accent5">
                  <a:lumMod val="75000"/>
                </a:schemeClr>
              </a:solidFill>
            </a:endParaRPr>
          </a:p>
        </p:txBody>
      </p:sp>
      <p:sp>
        <p:nvSpPr>
          <p:cNvPr id="8" name="Subtitle 7" hidden="0"/>
          <p:cNvSpPr>
            <a:spLocks noGrp="1"/>
          </p:cNvSpPr>
          <p:nvPr isPhoto="0" userDrawn="0">
            <p:ph type="subTitle" idx="1" hasCustomPrompt="0"/>
          </p:nvPr>
        </p:nvSpPr>
        <p:spPr bwMode="auto">
          <a:xfrm>
            <a:off x="411365" y="4012270"/>
            <a:ext cx="6434508" cy="1923604"/>
          </a:xfrm>
        </p:spPr>
        <p:txBody>
          <a:bodyPr/>
          <a:lstStyle/>
          <a:p>
            <a:pPr>
              <a:defRPr/>
            </a:pPr>
            <a:r>
              <a:rPr lang="ru-RU"/>
              <a:t>Фокусник всегда работает только с нашим вниманием</a:t>
            </a:r>
            <a:endParaRPr/>
          </a:p>
          <a:p>
            <a:pPr>
              <a:defRPr/>
            </a:pPr>
            <a:r>
              <a:rPr lang="ru-RU"/>
              <a:t>Он направляет наше внимание туда куда ему надо. </a:t>
            </a:r>
            <a:endParaRPr/>
          </a:p>
          <a:p>
            <a:pPr>
              <a:defRPr/>
            </a:pPr>
            <a:r>
              <a:rPr lang="ru-RU"/>
              <a:t>Именно так из нашего поля зрения исчезают самые важные вещи</a:t>
            </a:r>
            <a:endParaRPr/>
          </a:p>
          <a:p>
            <a:pPr>
              <a:defRPr/>
            </a:pPr>
            <a:r>
              <a:rPr lang="ru-RU"/>
              <a:t>Мы попросту забываем о них или не замечаем их.</a:t>
            </a:r>
            <a:endParaRPr/>
          </a:p>
        </p:txBody>
      </p:sp>
      <p:sp>
        <p:nvSpPr>
          <p:cNvPr id="6" name="Slide Number Placeholder 5" hidden="0"/>
          <p:cNvSpPr>
            <a:spLocks noGrp="1"/>
          </p:cNvSpPr>
          <p:nvPr isPhoto="0" userDrawn="0">
            <p:ph type="sldNum" sz="quarter" idx="4294967295" hasCustomPrompt="0"/>
          </p:nvPr>
        </p:nvSpPr>
        <p:spPr bwMode="auto">
          <a:xfrm>
            <a:off x="11601450" y="6454775"/>
            <a:ext cx="590549" cy="122238"/>
          </a:xfrm>
        </p:spPr>
        <p:txBody>
          <a:bodyPr/>
          <a:lstStyle/>
          <a:p>
            <a:pPr>
              <a:defRPr/>
            </a:pPr>
            <a:fld id="{60424BAD-F223-2344-B165-FF6822AD2196}" type="slidenum">
              <a:rPr lang="ru-RU"/>
              <a:t>1</a:t>
            </a:fld>
            <a:endParaRPr lang="ru-RU"/>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Заголовок 1" hidden="0"/>
          <p:cNvSpPr>
            <a:spLocks noGrp="1"/>
          </p:cNvSpPr>
          <p:nvPr isPhoto="0" userDrawn="0">
            <p:ph type="title" hasCustomPrompt="0"/>
          </p:nvPr>
        </p:nvSpPr>
        <p:spPr bwMode="auto">
          <a:xfrm>
            <a:off x="442913" y="1229032"/>
            <a:ext cx="11306174" cy="959020"/>
          </a:xfrm>
        </p:spPr>
        <p:txBody>
          <a:bodyPr/>
          <a:lstStyle/>
          <a:p>
            <a:pPr>
              <a:defRPr/>
            </a:pPr>
            <a:r>
              <a:rPr lang="ru-RU">
                <a:solidFill>
                  <a:schemeClr val="accent5">
                    <a:lumMod val="75000"/>
                  </a:schemeClr>
                </a:solidFill>
              </a:rPr>
              <a:t>Алгоритм применения восстановительной медиации и медиативных инструментов в целях решения восьми задач восстановительного правосудия:</a:t>
            </a:r>
            <a:endParaRPr/>
          </a:p>
        </p:txBody>
      </p:sp>
      <p:sp>
        <p:nvSpPr>
          <p:cNvPr id="3" name="Текст 2" hidden="0"/>
          <p:cNvSpPr>
            <a:spLocks noGrp="1"/>
          </p:cNvSpPr>
          <p:nvPr isPhoto="0" userDrawn="0">
            <p:ph type="body" sz="quarter" idx="16" hasCustomPrompt="0"/>
          </p:nvPr>
        </p:nvSpPr>
        <p:spPr bwMode="auto">
          <a:xfrm>
            <a:off x="442913" y="2094270"/>
            <a:ext cx="11306174" cy="4143017"/>
          </a:xfrm>
        </p:spPr>
        <p:txBody>
          <a:bodyPr/>
          <a:lstStyle/>
          <a:p>
            <a:pPr>
              <a:defRPr/>
            </a:pPr>
            <a:r>
              <a:rPr lang="ru-RU" sz="1800" b="1">
                <a:solidFill>
                  <a:srgbClr val="1C1E21"/>
                </a:solidFill>
                <a:latin typeface="Times New Roman"/>
                <a:ea typeface="Times New Roman"/>
                <a:cs typeface="Times New Roman"/>
              </a:rPr>
              <a:t>Четвертая задача</a:t>
            </a:r>
            <a:r>
              <a:rPr lang="ru-RU" sz="1800">
                <a:solidFill>
                  <a:srgbClr val="1C1E21"/>
                </a:solidFill>
                <a:latin typeface="Times New Roman"/>
                <a:ea typeface="Times New Roman"/>
                <a:cs typeface="Times New Roman"/>
              </a:rPr>
              <a:t> правосудия - предоставить неограниченную возможность для того, чтобы причинитель вреда и его окружение выслушал каждого на кого повлиял этот вред, о его последствиях и не реализованных делах. </a:t>
            </a:r>
            <a:endParaRPr sz="1800">
              <a:solidFill>
                <a:srgbClr val="1C1E21"/>
              </a:solidFill>
              <a:latin typeface="Calibri"/>
              <a:ea typeface="Calibri"/>
              <a:cs typeface="Times New Roman"/>
            </a:endParaRPr>
          </a:p>
          <a:p>
            <a:pPr>
              <a:defRPr/>
            </a:pPr>
            <a:r>
              <a:rPr lang="ru-RU"/>
              <a:t>Достижение этой задачи  проводится путем медиативных кругов исцеления и поддержки с  социальным окружением  причинителя вреда с целью осознания случившегося и его последствий для потерпевшего и окружения потерпевшего.</a:t>
            </a:r>
            <a:endParaRPr/>
          </a:p>
          <a:p>
            <a:pPr>
              <a:defRPr/>
            </a:pPr>
            <a:r>
              <a:rPr lang="ru-RU"/>
              <a:t>По итогам круга, социальное окружение может разработать  восстановительную программы исцеления потерпевшего и его окружения и (или) восстановительную программу поддержки причинителя вреда в восстановлении им положения потерпевшего. </a:t>
            </a:r>
            <a:endParaRPr/>
          </a:p>
          <a:p>
            <a:pPr>
              <a:defRPr/>
            </a:pPr>
            <a:r>
              <a:rPr lang="ru-RU"/>
              <a:t>Решение принятые на конференциях,  могут быть включены в комплексную восстановительную программу и   направлены юридическим лицам, общественным организациям, социальным службам, органам государственной власти и управления. </a:t>
            </a:r>
            <a:endParaRPr/>
          </a:p>
          <a:p>
            <a:pPr>
              <a:defRPr/>
            </a:pPr>
            <a:endParaRPr/>
          </a:p>
        </p:txBody>
      </p:sp>
      <p:sp>
        <p:nvSpPr>
          <p:cNvPr id="4" name="Номер слайда 3" hidden="0"/>
          <p:cNvSpPr>
            <a:spLocks noGrp="1"/>
          </p:cNvSpPr>
          <p:nvPr isPhoto="0" userDrawn="0">
            <p:ph type="sldNum" sz="quarter" idx="4" hasCustomPrompt="0"/>
          </p:nvPr>
        </p:nvSpPr>
        <p:spPr bwMode="auto"/>
        <p:txBody>
          <a:bodyPr/>
          <a:lstStyle/>
          <a:p>
            <a:pPr>
              <a:defRPr/>
            </a:pPr>
            <a:fld id="{60424BAD-F223-2344-B165-FF6822AD2196}" type="slidenum">
              <a:rPr lang="ru-RU"/>
              <a:t>10</a:t>
            </a:fld>
            <a:endParaRPr lang="ru-RU"/>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Заголовок 1" hidden="0"/>
          <p:cNvSpPr>
            <a:spLocks noGrp="1"/>
          </p:cNvSpPr>
          <p:nvPr isPhoto="0" userDrawn="0">
            <p:ph type="title" hasCustomPrompt="0"/>
          </p:nvPr>
        </p:nvSpPr>
        <p:spPr bwMode="auto">
          <a:xfrm>
            <a:off x="442913" y="1229032"/>
            <a:ext cx="11306174" cy="959020"/>
          </a:xfrm>
        </p:spPr>
        <p:txBody>
          <a:bodyPr/>
          <a:lstStyle/>
          <a:p>
            <a:pPr>
              <a:defRPr/>
            </a:pPr>
            <a:r>
              <a:rPr lang="ru-RU">
                <a:solidFill>
                  <a:schemeClr val="accent5">
                    <a:lumMod val="75000"/>
                  </a:schemeClr>
                </a:solidFill>
              </a:rPr>
              <a:t>Алгоритм применения восстановительной медиации и медиативных инструментов в целях решения восьми задач восстановительного правосудия:</a:t>
            </a:r>
            <a:endParaRPr/>
          </a:p>
        </p:txBody>
      </p:sp>
      <p:sp>
        <p:nvSpPr>
          <p:cNvPr id="3" name="Текст 2" hidden="0"/>
          <p:cNvSpPr>
            <a:spLocks noGrp="1"/>
          </p:cNvSpPr>
          <p:nvPr isPhoto="0" userDrawn="0">
            <p:ph type="body" sz="quarter" idx="16" hasCustomPrompt="0"/>
          </p:nvPr>
        </p:nvSpPr>
        <p:spPr bwMode="auto">
          <a:xfrm>
            <a:off x="442913" y="2188052"/>
            <a:ext cx="11306174" cy="4049236"/>
          </a:xfrm>
        </p:spPr>
        <p:txBody>
          <a:bodyPr/>
          <a:lstStyle/>
          <a:p>
            <a:pPr>
              <a:defRPr/>
            </a:pPr>
            <a:r>
              <a:rPr lang="ru-RU" sz="1800" b="1">
                <a:solidFill>
                  <a:srgbClr val="1C1E21"/>
                </a:solidFill>
                <a:latin typeface="Times New Roman"/>
                <a:ea typeface="Times New Roman"/>
                <a:cs typeface="Times New Roman"/>
              </a:rPr>
              <a:t>Пятая задача</a:t>
            </a:r>
            <a:r>
              <a:rPr lang="ru-RU" sz="1800">
                <a:solidFill>
                  <a:srgbClr val="1C1E21"/>
                </a:solidFill>
                <a:latin typeface="Times New Roman"/>
                <a:ea typeface="Times New Roman"/>
                <a:cs typeface="Times New Roman"/>
              </a:rPr>
              <a:t> правосудия предоставить возможность потерпевшим выслушать личные истории самого причинителя вреда, его семьи, родственников, друзей, окружения. </a:t>
            </a:r>
            <a:endParaRPr sz="1800">
              <a:solidFill>
                <a:srgbClr val="1C1E21"/>
              </a:solidFill>
              <a:latin typeface="Calibri"/>
              <a:ea typeface="Calibri"/>
              <a:cs typeface="Times New Roman"/>
            </a:endParaRPr>
          </a:p>
          <a:p>
            <a:pPr>
              <a:defRPr/>
            </a:pPr>
            <a:r>
              <a:rPr lang="ru-RU"/>
              <a:t>Достижение этой задачи  проводится путем медиативных кругов осознания и понимания с  причинителем вреда и его  социальным окружением  с целью осознания случившегося и понимания причин, обстоятельств и условий послуживших предвестниками ситуации. </a:t>
            </a:r>
            <a:endParaRPr/>
          </a:p>
          <a:p>
            <a:pPr>
              <a:defRPr/>
            </a:pPr>
            <a:r>
              <a:rPr lang="ru-RU"/>
              <a:t>По итогам круга, потерпевший и его  социальное окружение может разработать  восстановительную программы исцеления достоинства причинителя вреда, путем оказания ему поддержки  в восстановлении положения потерпевшего. А так же окружение потерпевшего может разработать собственную программу исцеления потерпевшего</a:t>
            </a:r>
            <a:endParaRPr/>
          </a:p>
          <a:p>
            <a:pPr>
              <a:defRPr/>
            </a:pPr>
            <a:r>
              <a:rPr lang="ru-RU"/>
              <a:t>Решение принятые на конференциях,  могут быть включены в комплексную восстановительную программу и   направлены юридическим лицам, общественным организациям, социальным службам, органам государственной власти и управления. </a:t>
            </a:r>
            <a:endParaRPr/>
          </a:p>
          <a:p>
            <a:pPr>
              <a:defRPr/>
            </a:pPr>
            <a:endParaRPr/>
          </a:p>
        </p:txBody>
      </p:sp>
      <p:sp>
        <p:nvSpPr>
          <p:cNvPr id="4" name="Номер слайда 3" hidden="0"/>
          <p:cNvSpPr>
            <a:spLocks noGrp="1"/>
          </p:cNvSpPr>
          <p:nvPr isPhoto="0" userDrawn="0">
            <p:ph type="sldNum" sz="quarter" idx="4" hasCustomPrompt="0"/>
          </p:nvPr>
        </p:nvSpPr>
        <p:spPr bwMode="auto"/>
        <p:txBody>
          <a:bodyPr/>
          <a:lstStyle/>
          <a:p>
            <a:pPr>
              <a:defRPr/>
            </a:pPr>
            <a:fld id="{60424BAD-F223-2344-B165-FF6822AD2196}" type="slidenum">
              <a:rPr lang="ru-RU"/>
              <a:t>11</a:t>
            </a:fld>
            <a:endParaRPr lang="ru-RU"/>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Заголовок 1" hidden="0"/>
          <p:cNvSpPr>
            <a:spLocks noGrp="1"/>
          </p:cNvSpPr>
          <p:nvPr isPhoto="0" userDrawn="0">
            <p:ph type="title" hasCustomPrompt="0"/>
          </p:nvPr>
        </p:nvSpPr>
        <p:spPr bwMode="auto">
          <a:xfrm>
            <a:off x="442913" y="1449388"/>
            <a:ext cx="11306174" cy="738664"/>
          </a:xfrm>
        </p:spPr>
        <p:txBody>
          <a:bodyPr/>
          <a:lstStyle/>
          <a:p>
            <a:pPr>
              <a:defRPr/>
            </a:pPr>
            <a:r>
              <a:rPr lang="ru-RU">
                <a:solidFill>
                  <a:schemeClr val="accent5">
                    <a:lumMod val="75000"/>
                  </a:schemeClr>
                </a:solidFill>
              </a:rPr>
              <a:t>Алгоритм применения восстановительной медиации и медиативных инструментов в целях решения восьми задач восстановительного правосудия:</a:t>
            </a:r>
            <a:endParaRPr/>
          </a:p>
        </p:txBody>
      </p:sp>
      <p:sp>
        <p:nvSpPr>
          <p:cNvPr id="3" name="Текст 2" hidden="0"/>
          <p:cNvSpPr>
            <a:spLocks noGrp="1"/>
          </p:cNvSpPr>
          <p:nvPr isPhoto="0" userDrawn="0">
            <p:ph type="body" sz="quarter" idx="16" hasCustomPrompt="0"/>
          </p:nvPr>
        </p:nvSpPr>
        <p:spPr bwMode="auto">
          <a:xfrm>
            <a:off x="442913" y="2290916"/>
            <a:ext cx="11306174" cy="3946372"/>
          </a:xfrm>
        </p:spPr>
        <p:txBody>
          <a:bodyPr/>
          <a:lstStyle/>
          <a:p>
            <a:pPr>
              <a:defRPr/>
            </a:pPr>
            <a:r>
              <a:rPr lang="ru-RU" sz="1800" b="1">
                <a:solidFill>
                  <a:srgbClr val="1C1E21"/>
                </a:solidFill>
                <a:latin typeface="Times New Roman"/>
                <a:ea typeface="Times New Roman"/>
                <a:cs typeface="Times New Roman"/>
              </a:rPr>
              <a:t>Шестая задача</a:t>
            </a:r>
            <a:r>
              <a:rPr lang="ru-RU" sz="1800">
                <a:solidFill>
                  <a:srgbClr val="1C1E21"/>
                </a:solidFill>
                <a:latin typeface="Times New Roman"/>
                <a:ea typeface="Times New Roman"/>
                <a:cs typeface="Times New Roman"/>
              </a:rPr>
              <a:t> правосудия принять меры к восстановлению социальной ткани добрососедства между окружением потерпевших и окружением причинителя вреда. Тут должна быть четко составлена программа или программы действия каждого из окружения первого и второго. Это мы называем восстановительными программами. </a:t>
            </a:r>
            <a:endParaRPr sz="1800">
              <a:solidFill>
                <a:srgbClr val="1C1E21"/>
              </a:solidFill>
              <a:latin typeface="Calibri"/>
              <a:ea typeface="Calibri"/>
              <a:cs typeface="Times New Roman"/>
            </a:endParaRPr>
          </a:p>
          <a:p>
            <a:pPr>
              <a:defRPr/>
            </a:pPr>
            <a:r>
              <a:rPr lang="ru-RU"/>
              <a:t>После проведения всех описанных выше конференций, в которых участвовали потерпевшей и причинитель вреда и их окружение, необходимо теперь провести конференцию между окружением первого и второго без их участия. Целью этой конференции будет восстановление разрушенной криминальным случаем социальной ткани между людьми, а так же поиск  и определение справедливости для данного случая. А так же выводы и решения для каждого из присутствующих лиц на будущее. Это очень важная конференция, которая будет косвенно влиять на весь круг общения каждого из этих групп. Результаты таких конференций так же могут входить в комплексную восстановительную программу. И о них должны быть проинформированы и суди государственные органы власти и управления и социальные службы и широкая общественность. Именно такие конференции на мой взгляд вернут обществу контроль над правосудием и способность самостоятельно реагировать на криминальные конфликты. Причем как до их возникновения, так и в момент их развития, так и после уже случившегося конфликта.    </a:t>
            </a:r>
            <a:endParaRPr/>
          </a:p>
        </p:txBody>
      </p:sp>
      <p:sp>
        <p:nvSpPr>
          <p:cNvPr id="4" name="Номер слайда 3" hidden="0"/>
          <p:cNvSpPr>
            <a:spLocks noGrp="1"/>
          </p:cNvSpPr>
          <p:nvPr isPhoto="0" userDrawn="0">
            <p:ph type="sldNum" sz="quarter" idx="4" hasCustomPrompt="0"/>
          </p:nvPr>
        </p:nvSpPr>
        <p:spPr bwMode="auto"/>
        <p:txBody>
          <a:bodyPr/>
          <a:lstStyle/>
          <a:p>
            <a:pPr>
              <a:defRPr/>
            </a:pPr>
            <a:fld id="{60424BAD-F223-2344-B165-FF6822AD2196}" type="slidenum">
              <a:rPr lang="ru-RU"/>
              <a:t>12</a:t>
            </a:fld>
            <a:endParaRPr lang="ru-RU"/>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Заголовок 1" hidden="0"/>
          <p:cNvSpPr>
            <a:spLocks noGrp="1"/>
          </p:cNvSpPr>
          <p:nvPr isPhoto="0" userDrawn="0">
            <p:ph type="title" hasCustomPrompt="0"/>
          </p:nvPr>
        </p:nvSpPr>
        <p:spPr bwMode="auto">
          <a:xfrm>
            <a:off x="442913" y="1219200"/>
            <a:ext cx="11306174" cy="721360"/>
          </a:xfrm>
        </p:spPr>
        <p:txBody>
          <a:bodyPr/>
          <a:lstStyle/>
          <a:p>
            <a:pPr>
              <a:defRPr/>
            </a:pPr>
            <a:r>
              <a:rPr lang="ru-RU">
                <a:solidFill>
                  <a:schemeClr val="accent5">
                    <a:lumMod val="75000"/>
                  </a:schemeClr>
                </a:solidFill>
              </a:rPr>
              <a:t>Алгоритм применения восстановительной медиации и медиативных инструментов в целях решения восьми задач восстановительного правосудия:</a:t>
            </a:r>
            <a:endParaRPr/>
          </a:p>
        </p:txBody>
      </p:sp>
      <p:sp>
        <p:nvSpPr>
          <p:cNvPr id="3" name="Текст 2" hidden="0"/>
          <p:cNvSpPr>
            <a:spLocks noGrp="1"/>
          </p:cNvSpPr>
          <p:nvPr isPhoto="0" userDrawn="0">
            <p:ph type="body" sz="quarter" idx="16" hasCustomPrompt="0"/>
          </p:nvPr>
        </p:nvSpPr>
        <p:spPr bwMode="auto">
          <a:xfrm>
            <a:off x="420053" y="2157491"/>
            <a:ext cx="11306174" cy="4296728"/>
          </a:xfrm>
        </p:spPr>
        <p:txBody>
          <a:bodyPr/>
          <a:lstStyle/>
          <a:p>
            <a:pPr>
              <a:defRPr/>
            </a:pPr>
            <a:r>
              <a:rPr lang="ru-RU" sz="1800" b="1">
                <a:solidFill>
                  <a:srgbClr val="1C1E21"/>
                </a:solidFill>
                <a:latin typeface="Times New Roman"/>
                <a:ea typeface="Times New Roman"/>
                <a:cs typeface="Times New Roman"/>
              </a:rPr>
              <a:t>Седьмая задача</a:t>
            </a:r>
            <a:r>
              <a:rPr lang="ru-RU" sz="1800">
                <a:solidFill>
                  <a:srgbClr val="1C1E21"/>
                </a:solidFill>
                <a:latin typeface="Times New Roman"/>
                <a:ea typeface="Times New Roman"/>
                <a:cs typeface="Times New Roman"/>
              </a:rPr>
              <a:t> — это составление восстановительной программы (программ) между потерпевшим и причинителем вреда. Такая программа должна приниматься исключительно с одобрения потерпевшего и заключаться в виде восстановительного договора или медиативного соглашения.  </a:t>
            </a:r>
            <a:endParaRPr/>
          </a:p>
          <a:p>
            <a:pPr>
              <a:defRPr/>
            </a:pPr>
            <a:r>
              <a:rPr lang="ru-RU" sz="1800" b="1">
                <a:solidFill>
                  <a:srgbClr val="1C1E21"/>
                </a:solidFill>
                <a:latin typeface="Times New Roman"/>
                <a:ea typeface="Calibri"/>
                <a:cs typeface="Times New Roman"/>
              </a:rPr>
              <a:t>Казалось бы это задача подобна первой задачи и она уже решена при подписании медиативного соглашения. Но это не совсем так. Первая задача была больше нацелена на материальную компенсацию, в то время как тут необходим личный диалог  субъектов конфликта по поводу личных, прежде всего нематериальных переживаний. Восстановительная программа в этой медиации направлено на поиск справедливости и примирения. Это программа понимания и принятия чувств, условий и обстоятельств друг друга.</a:t>
            </a:r>
            <a:endParaRPr/>
          </a:p>
          <a:p>
            <a:pPr>
              <a:defRPr/>
            </a:pPr>
            <a:r>
              <a:rPr lang="ru-RU" sz="1800" b="1">
                <a:solidFill>
                  <a:srgbClr val="1C1E21"/>
                </a:solidFill>
                <a:latin typeface="Times New Roman"/>
                <a:ea typeface="Calibri"/>
                <a:cs typeface="Times New Roman"/>
              </a:rPr>
              <a:t>О таких программах так же необходимо информировать широкие слои населения, социальные службы и государственные органы. Само составление такой программы будет свидетельствовать о пути исправления и пути исцеления обоих.   </a:t>
            </a:r>
            <a:endParaRPr sz="1800" b="1">
              <a:solidFill>
                <a:srgbClr val="1C1E21"/>
              </a:solidFill>
              <a:latin typeface="Calibri"/>
              <a:ea typeface="Calibri"/>
              <a:cs typeface="Times New Roman"/>
            </a:endParaRPr>
          </a:p>
          <a:p>
            <a:pPr>
              <a:defRPr/>
            </a:pPr>
            <a:endParaRPr/>
          </a:p>
        </p:txBody>
      </p:sp>
      <p:sp>
        <p:nvSpPr>
          <p:cNvPr id="4" name="Номер слайда 3" hidden="0"/>
          <p:cNvSpPr>
            <a:spLocks noGrp="1"/>
          </p:cNvSpPr>
          <p:nvPr isPhoto="0" userDrawn="0">
            <p:ph type="sldNum" sz="quarter" idx="4" hasCustomPrompt="0"/>
          </p:nvPr>
        </p:nvSpPr>
        <p:spPr bwMode="auto"/>
        <p:txBody>
          <a:bodyPr/>
          <a:lstStyle/>
          <a:p>
            <a:pPr>
              <a:defRPr/>
            </a:pPr>
            <a:fld id="{60424BAD-F223-2344-B165-FF6822AD2196}" type="slidenum">
              <a:rPr lang="ru-RU"/>
              <a:t>13</a:t>
            </a:fld>
            <a:endParaRPr lang="ru-RU"/>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Заголовок 1" hidden="0"/>
          <p:cNvSpPr>
            <a:spLocks noGrp="1"/>
          </p:cNvSpPr>
          <p:nvPr isPhoto="0" userDrawn="0">
            <p:ph type="title" hasCustomPrompt="0"/>
          </p:nvPr>
        </p:nvSpPr>
        <p:spPr bwMode="auto">
          <a:xfrm>
            <a:off x="442913" y="1179871"/>
            <a:ext cx="11306174" cy="760689"/>
          </a:xfrm>
        </p:spPr>
        <p:txBody>
          <a:bodyPr/>
          <a:lstStyle/>
          <a:p>
            <a:pPr>
              <a:defRPr/>
            </a:pPr>
            <a:r>
              <a:rPr lang="ru-RU">
                <a:solidFill>
                  <a:schemeClr val="accent5">
                    <a:lumMod val="75000"/>
                  </a:schemeClr>
                </a:solidFill>
              </a:rPr>
              <a:t>Алгоритм применения восстановительной медиации и медиативных инструментов в целях решения восьми задач восстановительного правосудия:</a:t>
            </a:r>
            <a:endParaRPr/>
          </a:p>
        </p:txBody>
      </p:sp>
      <p:sp>
        <p:nvSpPr>
          <p:cNvPr id="3" name="Текст 2" hidden="0"/>
          <p:cNvSpPr>
            <a:spLocks noGrp="1"/>
          </p:cNvSpPr>
          <p:nvPr isPhoto="0" userDrawn="0">
            <p:ph type="body" sz="quarter" idx="16" hasCustomPrompt="0"/>
          </p:nvPr>
        </p:nvSpPr>
        <p:spPr bwMode="auto"/>
        <p:txBody>
          <a:bodyPr/>
          <a:lstStyle/>
          <a:p>
            <a:pPr>
              <a:defRPr/>
            </a:pPr>
            <a:r>
              <a:rPr lang="ru-RU" sz="1800" b="1">
                <a:solidFill>
                  <a:srgbClr val="1C1E21"/>
                </a:solidFill>
                <a:latin typeface="Times New Roman"/>
                <a:ea typeface="Times New Roman"/>
                <a:cs typeface="Times New Roman"/>
              </a:rPr>
              <a:t>Восьмая задача</a:t>
            </a:r>
            <a:r>
              <a:rPr lang="ru-RU" sz="1800">
                <a:solidFill>
                  <a:srgbClr val="1C1E21"/>
                </a:solidFill>
                <a:latin typeface="Times New Roman"/>
                <a:ea typeface="Times New Roman"/>
                <a:cs typeface="Times New Roman"/>
              </a:rPr>
              <a:t> — это вынесение решения суда по каждой из задач, решенных судебным следствием, причинителем вреда и пострадавшим, их окружением, и контроль за их выполнением. </a:t>
            </a:r>
            <a:endParaRPr sz="1800">
              <a:solidFill>
                <a:srgbClr val="1C1E21"/>
              </a:solidFill>
              <a:latin typeface="Calibri"/>
              <a:ea typeface="Calibri"/>
              <a:cs typeface="Times New Roman"/>
            </a:endParaRPr>
          </a:p>
          <a:p>
            <a:pPr>
              <a:defRPr/>
            </a:pPr>
            <a:r>
              <a:rPr lang="ru-RU"/>
              <a:t> Вот это поистине задача из задач, на которую способны выдающиеся умы юриспруденции, криминологии, социологии.  Собрать воедино результаты выполнения семи задач, проанализировать их, безошибочно найти понимание причин и следствий.  И наконец смело официально признать решения общества, принять  конкретно обязывающие постановления и частные определения. Контролировать  исполнение этих решений самостоятельно. </a:t>
            </a:r>
            <a:endParaRPr/>
          </a:p>
          <a:p>
            <a:pPr>
              <a:defRPr/>
            </a:pPr>
            <a:r>
              <a:rPr lang="ru-RU"/>
              <a:t> ТЮРЬМА, НАСИЛИЕ, НАКАЗАНИЕ  это эмоциональные вещи , заставляющие нас сосредоточиться только на фокусе мести и принесения новой жертвы  за причиненный вред.  В том мы до сих пор мало отличаемся от шаманов, требующих жертву богам для того что бы пошел спасительный дождь.</a:t>
            </a:r>
            <a:endParaRPr/>
          </a:p>
          <a:p>
            <a:pPr>
              <a:defRPr/>
            </a:pPr>
            <a:r>
              <a:rPr lang="ru-RU"/>
              <a:t>БЛАГОДАРЮ  ВАС ЗА ВНИМАНИЕ.  </a:t>
            </a:r>
            <a:endParaRPr/>
          </a:p>
        </p:txBody>
      </p:sp>
      <p:sp>
        <p:nvSpPr>
          <p:cNvPr id="4" name="Номер слайда 3" hidden="0"/>
          <p:cNvSpPr>
            <a:spLocks noGrp="1"/>
          </p:cNvSpPr>
          <p:nvPr isPhoto="0" userDrawn="0">
            <p:ph type="sldNum" sz="quarter" idx="4" hasCustomPrompt="0"/>
          </p:nvPr>
        </p:nvSpPr>
        <p:spPr bwMode="auto"/>
        <p:txBody>
          <a:bodyPr/>
          <a:lstStyle/>
          <a:p>
            <a:pPr>
              <a:defRPr/>
            </a:pPr>
            <a:fld id="{60424BAD-F223-2344-B165-FF6822AD2196}" type="slidenum">
              <a:rPr lang="ru-RU"/>
              <a:t>14</a:t>
            </a:fld>
            <a:endParaRPr lang="ru-RU"/>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11" name="Picture 10" hidden="0"/>
          <p:cNvPicPr>
            <a:picLocks noChangeAspect="1"/>
          </p:cNvPicPr>
          <p:nvPr isPhoto="0" userDrawn="0"/>
        </p:nvPicPr>
        <p:blipFill>
          <a:blip r:embed="rId2"/>
          <a:stretch/>
        </p:blipFill>
        <p:spPr bwMode="auto">
          <a:xfrm>
            <a:off x="6544210" y="3913264"/>
            <a:ext cx="5647790" cy="2710939"/>
          </a:xfrm>
          <a:prstGeom prst="rect">
            <a:avLst/>
          </a:prstGeom>
        </p:spPr>
      </p:pic>
      <p:sp>
        <p:nvSpPr>
          <p:cNvPr id="6" name="Title 5" hidden="0"/>
          <p:cNvSpPr>
            <a:spLocks noGrp="1"/>
          </p:cNvSpPr>
          <p:nvPr isPhoto="0" userDrawn="0">
            <p:ph type="ctrTitle" hasCustomPrompt="0"/>
          </p:nvPr>
        </p:nvSpPr>
        <p:spPr bwMode="auto">
          <a:xfrm>
            <a:off x="1082351" y="1253445"/>
            <a:ext cx="6372808" cy="830997"/>
          </a:xfrm>
        </p:spPr>
        <p:txBody>
          <a:bodyPr/>
          <a:lstStyle/>
          <a:p>
            <a:pPr marL="342900" marR="0" lvl="0" indent="-342900" defTabSz="914400">
              <a:lnSpc>
                <a:spcPct val="100000"/>
              </a:lnSpc>
              <a:spcBef>
                <a:spcPts val="0"/>
              </a:spcBef>
              <a:spcAft>
                <a:spcPts val="0"/>
              </a:spcAft>
              <a:defRPr/>
            </a:pPr>
            <a:r>
              <a:rPr lang="ru-RU" sz="2400" b="1">
                <a:solidFill>
                  <a:schemeClr val="tx2">
                    <a:lumMod val="75000"/>
                  </a:schemeClr>
                </a:solidFill>
                <a:latin typeface="Arial"/>
                <a:ea typeface="Calibri"/>
                <a:cs typeface="Arial"/>
              </a:rPr>
              <a:t>Максим Кононович</a:t>
            </a:r>
            <a:r>
              <a:rPr lang="en-US" sz="2400" b="0" i="1" u="none" strike="noStrike" cap="none" spc="0">
                <a:ln>
                  <a:noFill/>
                </a:ln>
                <a:solidFill>
                  <a:schemeClr val="tx2">
                    <a:lumMod val="75000"/>
                  </a:schemeClr>
                </a:solidFill>
                <a:latin typeface="Arial"/>
                <a:ea typeface="Calibri"/>
                <a:cs typeface="Arial"/>
              </a:rPr>
              <a:t> </a:t>
            </a:r>
            <a:br>
              <a:rPr lang="ru-RU" sz="2400" b="0" i="1" u="none" strike="noStrike" cap="none" spc="0">
                <a:ln>
                  <a:noFill/>
                </a:ln>
                <a:solidFill>
                  <a:schemeClr val="tx2">
                    <a:lumMod val="75000"/>
                  </a:schemeClr>
                </a:solidFill>
                <a:latin typeface="Arial"/>
                <a:ea typeface="Calibri"/>
                <a:cs typeface="Arial"/>
              </a:rPr>
            </a:br>
            <a:endParaRPr>
              <a:solidFill>
                <a:schemeClr val="tx2">
                  <a:lumMod val="75000"/>
                </a:schemeClr>
              </a:solidFill>
            </a:endParaRPr>
          </a:p>
        </p:txBody>
      </p:sp>
      <p:sp>
        <p:nvSpPr>
          <p:cNvPr id="7" name="Subtitle 6" hidden="0"/>
          <p:cNvSpPr>
            <a:spLocks noGrp="1"/>
          </p:cNvSpPr>
          <p:nvPr isPhoto="0" userDrawn="0">
            <p:ph type="subTitle" idx="1" hasCustomPrompt="0"/>
          </p:nvPr>
        </p:nvSpPr>
        <p:spPr bwMode="auto">
          <a:xfrm>
            <a:off x="1154792" y="2276668"/>
            <a:ext cx="8287788" cy="3619452"/>
          </a:xfrm>
        </p:spPr>
        <p:txBody>
          <a:bodyPr/>
          <a:lstStyle/>
          <a:p>
            <a:pPr marL="0" marR="0" lvl="0" indent="0" algn="l" defTabSz="914400">
              <a:lnSpc>
                <a:spcPct val="100000"/>
              </a:lnSpc>
              <a:spcBef>
                <a:spcPts val="0"/>
              </a:spcBef>
              <a:spcAft>
                <a:spcPts val="0"/>
              </a:spcAft>
              <a:buClr>
                <a:srgbClr val="F4680B"/>
              </a:buClr>
              <a:buSzPct val="75000"/>
              <a:buFont typeface="Wingdings"/>
              <a:buNone/>
              <a:defRPr/>
            </a:pPr>
            <a:r>
              <a:rPr lang="ru-RU" sz="2400">
                <a:solidFill>
                  <a:schemeClr val="tx2">
                    <a:lumMod val="75000"/>
                  </a:schemeClr>
                </a:solidFill>
                <a:latin typeface="Arial"/>
                <a:ea typeface="Calibri"/>
              </a:rPr>
              <a:t>Юрист, медиатор, тренер медиаторов</a:t>
            </a:r>
            <a:r>
              <a:rPr lang="en-US" sz="2400" b="0" i="0" u="none" strike="noStrike" cap="none" spc="0">
                <a:ln>
                  <a:noFill/>
                </a:ln>
                <a:solidFill>
                  <a:schemeClr val="tx2">
                    <a:lumMod val="75000"/>
                  </a:schemeClr>
                </a:solidFill>
                <a:latin typeface="Arial"/>
                <a:ea typeface="Calibri"/>
                <a:cs typeface="Arial"/>
              </a:rPr>
              <a:t> </a:t>
            </a:r>
            <a:endParaRPr lang="ru-RU" sz="2400" b="0" i="0" u="none" strike="noStrike" cap="none" spc="0">
              <a:ln>
                <a:noFill/>
              </a:ln>
              <a:solidFill>
                <a:schemeClr val="tx2">
                  <a:lumMod val="75000"/>
                </a:schemeClr>
              </a:solidFill>
              <a:latin typeface="Arial"/>
              <a:ea typeface="Calibri"/>
              <a:cs typeface="Arial"/>
            </a:endParaRPr>
          </a:p>
          <a:p>
            <a:pPr marL="0" marR="0" lvl="0" indent="0" algn="l" defTabSz="914400">
              <a:lnSpc>
                <a:spcPct val="100000"/>
              </a:lnSpc>
              <a:spcBef>
                <a:spcPts val="0"/>
              </a:spcBef>
              <a:spcAft>
                <a:spcPts val="0"/>
              </a:spcAft>
              <a:buClr>
                <a:srgbClr val="F4680B"/>
              </a:buClr>
              <a:buSzPct val="75000"/>
              <a:buFont typeface="Wingdings"/>
              <a:buNone/>
              <a:defRPr/>
            </a:pPr>
            <a:r>
              <a:rPr lang="en-US" sz="2400" b="0" i="0" u="none" strike="noStrike" cap="none" spc="0">
                <a:ln>
                  <a:noFill/>
                </a:ln>
                <a:solidFill>
                  <a:schemeClr val="tx2">
                    <a:lumMod val="75000"/>
                  </a:schemeClr>
                </a:solidFill>
                <a:latin typeface="Arial"/>
                <a:ea typeface="Calibri"/>
                <a:cs typeface="Arial"/>
              </a:rPr>
              <a:t>У</a:t>
            </a:r>
            <a:r>
              <a:rPr lang="ru-RU" sz="2400" b="0" i="0" u="none" strike="noStrike" cap="none" spc="0">
                <a:ln>
                  <a:noFill/>
                </a:ln>
                <a:solidFill>
                  <a:schemeClr val="tx2">
                    <a:lumMod val="75000"/>
                  </a:schemeClr>
                </a:solidFill>
                <a:latin typeface="Arial"/>
                <a:ea typeface="Calibri"/>
                <a:cs typeface="Arial"/>
              </a:rPr>
              <a:t>чредитель и руководитель</a:t>
            </a:r>
            <a:r>
              <a:rPr lang="en-US" sz="2400" b="0" i="0" u="none" strike="noStrike" cap="none" spc="0">
                <a:ln>
                  <a:noFill/>
                </a:ln>
                <a:solidFill>
                  <a:schemeClr val="tx2">
                    <a:lumMod val="75000"/>
                  </a:schemeClr>
                </a:solidFill>
                <a:latin typeface="Arial"/>
                <a:ea typeface="Calibri"/>
                <a:cs typeface="Arial"/>
              </a:rPr>
              <a:t> Центра </a:t>
            </a:r>
            <a:r>
              <a:rPr lang="ru-RU" sz="2400" b="0" i="0" u="none" strike="noStrike" cap="none" spc="0">
                <a:ln>
                  <a:noFill/>
                </a:ln>
                <a:solidFill>
                  <a:schemeClr val="tx2">
                    <a:lumMod val="75000"/>
                  </a:schemeClr>
                </a:solidFill>
                <a:latin typeface="Arial"/>
                <a:ea typeface="Calibri"/>
                <a:cs typeface="Arial"/>
              </a:rPr>
              <a:t>медиативных соглашений, директор ООО «Медиативные технологии»</a:t>
            </a:r>
            <a:r>
              <a:rPr lang="en-US" sz="2400" b="0" i="0" u="none" strike="noStrike" cap="none" spc="0">
                <a:ln>
                  <a:noFill/>
                </a:ln>
                <a:solidFill>
                  <a:schemeClr val="tx2">
                    <a:lumMod val="75000"/>
                  </a:schemeClr>
                </a:solidFill>
                <a:latin typeface="Arial"/>
                <a:ea typeface="Calibri"/>
                <a:cs typeface="Arial"/>
              </a:rPr>
              <a:t>,</a:t>
            </a:r>
            <a:endParaRPr/>
          </a:p>
          <a:p>
            <a:pPr marL="0" marR="0" lvl="0" indent="0" algn="l" defTabSz="914400">
              <a:lnSpc>
                <a:spcPct val="100000"/>
              </a:lnSpc>
              <a:spcBef>
                <a:spcPts val="0"/>
              </a:spcBef>
              <a:spcAft>
                <a:spcPts val="0"/>
              </a:spcAft>
              <a:buClr>
                <a:srgbClr val="F4680B"/>
              </a:buClr>
              <a:buSzPct val="75000"/>
              <a:buFont typeface="Wingdings"/>
              <a:buNone/>
              <a:defRPr/>
            </a:pPr>
            <a:r>
              <a:rPr lang="ru-RU" sz="2400" b="0" i="0" u="none" strike="noStrike" cap="none" spc="0">
                <a:ln>
                  <a:noFill/>
                </a:ln>
                <a:solidFill>
                  <a:schemeClr val="tx2">
                    <a:lumMod val="75000"/>
                  </a:schemeClr>
                </a:solidFill>
                <a:latin typeface="Arial"/>
                <a:ea typeface="Calibri"/>
                <a:cs typeface="Arial"/>
              </a:rPr>
              <a:t>Учредитель Международного пула профессиональных медиаторов</a:t>
            </a:r>
            <a:endParaRPr/>
          </a:p>
          <a:p>
            <a:pPr marL="0" marR="0" lvl="0" indent="0" algn="l" defTabSz="914400">
              <a:lnSpc>
                <a:spcPct val="100000"/>
              </a:lnSpc>
              <a:spcBef>
                <a:spcPts val="0"/>
              </a:spcBef>
              <a:spcAft>
                <a:spcPts val="0"/>
              </a:spcAft>
              <a:buClr>
                <a:srgbClr val="F4680B"/>
              </a:buClr>
              <a:buSzPct val="75000"/>
              <a:buFont typeface="Wingdings"/>
              <a:buNone/>
              <a:defRPr/>
            </a:pPr>
            <a:r>
              <a:rPr lang="ru-RU" sz="2400">
                <a:solidFill>
                  <a:schemeClr val="tx2">
                    <a:lumMod val="75000"/>
                  </a:schemeClr>
                </a:solidFill>
                <a:latin typeface="Arial"/>
                <a:ea typeface="Calibri"/>
              </a:rPr>
              <a:t>Член </a:t>
            </a:r>
            <a:r>
              <a:rPr lang="ru-RU" sz="2400" b="0" i="0" u="none" strike="noStrike" cap="none" spc="0">
                <a:ln>
                  <a:noFill/>
                </a:ln>
                <a:solidFill>
                  <a:schemeClr val="tx2">
                    <a:lumMod val="75000"/>
                  </a:schemeClr>
                </a:solidFill>
                <a:latin typeface="Arial"/>
                <a:ea typeface="Calibri"/>
                <a:cs typeface="Arial"/>
              </a:rPr>
              <a:t>международного Клуба независимых медиаторов</a:t>
            </a:r>
            <a:r>
              <a:rPr lang="en-US" sz="2400" b="0" i="0" u="none" strike="noStrike" cap="none" spc="0">
                <a:ln>
                  <a:noFill/>
                </a:ln>
                <a:solidFill>
                  <a:schemeClr val="tx2">
                    <a:lumMod val="75000"/>
                  </a:schemeClr>
                </a:solidFill>
                <a:latin typeface="Arial"/>
                <a:ea typeface="Calibri"/>
                <a:cs typeface="Arial"/>
              </a:rPr>
              <a:t>, </a:t>
            </a:r>
            <a:endParaRPr lang="ru-RU" sz="2400" b="0" i="0" u="none" strike="noStrike" cap="none" spc="0">
              <a:ln>
                <a:noFill/>
              </a:ln>
              <a:solidFill>
                <a:schemeClr val="tx2">
                  <a:lumMod val="75000"/>
                </a:schemeClr>
              </a:solidFill>
              <a:latin typeface="Arial"/>
              <a:ea typeface="Calibri"/>
              <a:cs typeface="Arial"/>
            </a:endParaRPr>
          </a:p>
          <a:p>
            <a:pPr marL="0" marR="0" lvl="0" indent="0" algn="l" defTabSz="914400">
              <a:lnSpc>
                <a:spcPct val="100000"/>
              </a:lnSpc>
              <a:spcBef>
                <a:spcPts val="0"/>
              </a:spcBef>
              <a:spcAft>
                <a:spcPts val="0"/>
              </a:spcAft>
              <a:buClr>
                <a:srgbClr val="F4680B"/>
              </a:buClr>
              <a:buSzPct val="75000"/>
              <a:buFont typeface="Wingdings"/>
              <a:buNone/>
              <a:defRPr/>
            </a:pPr>
            <a:r>
              <a:rPr lang="ru-RU" sz="2400" b="0" i="0" u="none" strike="noStrike" cap="none" spc="0">
                <a:ln>
                  <a:noFill/>
                </a:ln>
                <a:solidFill>
                  <a:schemeClr val="tx2">
                    <a:lumMod val="75000"/>
                  </a:schemeClr>
                </a:solidFill>
                <a:latin typeface="Arial"/>
                <a:ea typeface="Calibri"/>
                <a:cs typeface="Arial"/>
              </a:rPr>
              <a:t>Разработчик</a:t>
            </a:r>
            <a:r>
              <a:rPr lang="ru-RU" sz="2400">
                <a:solidFill>
                  <a:schemeClr val="tx2">
                    <a:lumMod val="75000"/>
                  </a:schemeClr>
                </a:solidFill>
                <a:latin typeface="Arial"/>
                <a:ea typeface="Calibri"/>
              </a:rPr>
              <a:t> программы «Доверие», обеспечивающей исполнение обязательств через поручительство медиаторов. </a:t>
            </a:r>
            <a:endParaRPr lang="ru-RU" sz="2400" b="0" i="0" u="none" strike="noStrike" cap="none" spc="0">
              <a:ln>
                <a:noFill/>
              </a:ln>
              <a:solidFill>
                <a:schemeClr val="tx2">
                  <a:lumMod val="75000"/>
                </a:schemeClr>
              </a:solidFill>
              <a:latin typeface="Arial"/>
              <a:ea typeface="Arial"/>
              <a:cs typeface="Arial"/>
            </a:endParaRPr>
          </a:p>
        </p:txBody>
      </p:sp>
      <p:pic>
        <p:nvPicPr>
          <p:cNvPr id="5" name="Рисунок 6" hidden="0"/>
          <p:cNvPicPr/>
          <p:nvPr isPhoto="0" userDrawn="0"/>
        </p:nvPicPr>
        <p:blipFill>
          <a:blip r:embed="rId3"/>
          <a:stretch/>
        </p:blipFill>
        <p:spPr bwMode="auto">
          <a:xfrm>
            <a:off x="10429709" y="1431939"/>
            <a:ext cx="1440000" cy="14400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Заголовок 1" hidden="0"/>
          <p:cNvSpPr>
            <a:spLocks noGrp="1"/>
          </p:cNvSpPr>
          <p:nvPr isPhoto="0" userDrawn="0">
            <p:ph type="title" hasCustomPrompt="0"/>
          </p:nvPr>
        </p:nvSpPr>
        <p:spPr bwMode="auto">
          <a:xfrm>
            <a:off x="442913" y="1449388"/>
            <a:ext cx="11306174" cy="4431983"/>
          </a:xfrm>
        </p:spPr>
        <p:txBody>
          <a:bodyPr/>
          <a:lstStyle/>
          <a:p>
            <a:pPr>
              <a:defRPr/>
            </a:pPr>
            <a:r>
              <a:rPr lang="ru-RU" b="1">
                <a:solidFill>
                  <a:srgbClr val="FF0000"/>
                </a:solidFill>
                <a:latin typeface="Times New Roman"/>
                <a:ea typeface="Times New Roman"/>
                <a:cs typeface="Times New Roman"/>
              </a:rPr>
              <a:t>Цели правосудия первый объект для фокусника   </a:t>
            </a:r>
            <a:br>
              <a:rPr lang="ru-RU" b="1">
                <a:solidFill>
                  <a:schemeClr val="tx2">
                    <a:lumMod val="75000"/>
                  </a:schemeClr>
                </a:solidFill>
                <a:latin typeface="Times New Roman"/>
                <a:ea typeface="Times New Roman"/>
                <a:cs typeface="Times New Roman"/>
              </a:rPr>
            </a:br>
            <a:r>
              <a:rPr lang="ru-RU" b="1">
                <a:solidFill>
                  <a:schemeClr val="tx2">
                    <a:lumMod val="75000"/>
                  </a:schemeClr>
                </a:solidFill>
                <a:latin typeface="Times New Roman"/>
                <a:ea typeface="Times New Roman"/>
                <a:cs typeface="Times New Roman"/>
              </a:rPr>
              <a:t>Он заостряет наше внимание на понятиях преступления, преступника и наказания и начинает оперировать этими тремя понятиями. </a:t>
            </a:r>
            <a:br>
              <a:rPr lang="ru-RU" b="1">
                <a:solidFill>
                  <a:schemeClr val="tx2">
                    <a:lumMod val="75000"/>
                  </a:schemeClr>
                </a:solidFill>
                <a:latin typeface="Times New Roman"/>
                <a:ea typeface="Times New Roman"/>
                <a:cs typeface="Times New Roman"/>
              </a:rPr>
            </a:br>
            <a:r>
              <a:rPr lang="ru-RU" b="1">
                <a:solidFill>
                  <a:schemeClr val="tx2">
                    <a:lumMod val="75000"/>
                  </a:schemeClr>
                </a:solidFill>
                <a:latin typeface="Times New Roman"/>
                <a:ea typeface="Times New Roman"/>
                <a:cs typeface="Times New Roman"/>
              </a:rPr>
              <a:t>А что произойдет если мы сегодня  начнем оперировать понятием вред (ущерб), лицо причинившее вред, лицо пострадавшее от вреда, возмещение вреда, изменение условий, способствующих причинению вреда. Забудем на время о понятии преступление, преступник и наказание.</a:t>
            </a:r>
            <a:br>
              <a:rPr lang="ru-RU" b="1">
                <a:solidFill>
                  <a:schemeClr val="tx2">
                    <a:lumMod val="75000"/>
                  </a:schemeClr>
                </a:solidFill>
                <a:latin typeface="Times New Roman"/>
                <a:ea typeface="Times New Roman"/>
                <a:cs typeface="Times New Roman"/>
              </a:rPr>
            </a:br>
            <a:br>
              <a:rPr lang="ru-RU" b="1">
                <a:solidFill>
                  <a:schemeClr val="tx2">
                    <a:lumMod val="75000"/>
                  </a:schemeClr>
                </a:solidFill>
                <a:latin typeface="Times New Roman"/>
                <a:ea typeface="Times New Roman"/>
                <a:cs typeface="Times New Roman"/>
              </a:rPr>
            </a:br>
            <a:r>
              <a:rPr lang="ru-RU" b="1">
                <a:solidFill>
                  <a:schemeClr val="tx2">
                    <a:lumMod val="75000"/>
                  </a:schemeClr>
                </a:solidFill>
                <a:latin typeface="Times New Roman"/>
                <a:ea typeface="Times New Roman"/>
                <a:cs typeface="Times New Roman"/>
              </a:rPr>
              <a:t>Пусть сегодня центральным понятием восстановительного правосудия станет просто вред.</a:t>
            </a:r>
            <a:br>
              <a:rPr lang="ru-RU" b="1">
                <a:solidFill>
                  <a:schemeClr val="tx2">
                    <a:lumMod val="75000"/>
                  </a:schemeClr>
                </a:solidFill>
                <a:latin typeface="Times New Roman"/>
                <a:ea typeface="Times New Roman"/>
                <a:cs typeface="Times New Roman"/>
              </a:rPr>
            </a:br>
            <a:r>
              <a:rPr lang="ru-RU" b="1">
                <a:solidFill>
                  <a:schemeClr val="tx2">
                    <a:lumMod val="75000"/>
                  </a:schemeClr>
                </a:solidFill>
                <a:latin typeface="Times New Roman"/>
                <a:ea typeface="Times New Roman"/>
                <a:cs typeface="Times New Roman"/>
              </a:rPr>
              <a:t>А целью правосудия – возмещение вреда</a:t>
            </a:r>
            <a:br>
              <a:rPr lang="ru-RU" b="1">
                <a:solidFill>
                  <a:schemeClr val="tx2">
                    <a:lumMod val="75000"/>
                  </a:schemeClr>
                </a:solidFill>
                <a:latin typeface="Times New Roman"/>
                <a:ea typeface="Times New Roman"/>
                <a:cs typeface="Times New Roman"/>
              </a:rPr>
            </a:br>
            <a:endParaRPr lang="ru-RU">
              <a:solidFill>
                <a:schemeClr val="tx2">
                  <a:lumMod val="75000"/>
                </a:schemeClr>
              </a:solidFill>
            </a:endParaRPr>
          </a:p>
        </p:txBody>
      </p:sp>
      <p:sp>
        <p:nvSpPr>
          <p:cNvPr id="3" name="Текст 2" hidden="0"/>
          <p:cNvSpPr>
            <a:spLocks noGrp="1"/>
          </p:cNvSpPr>
          <p:nvPr isPhoto="0" userDrawn="0">
            <p:ph type="body" sz="quarter" idx="16" hasCustomPrompt="0"/>
          </p:nvPr>
        </p:nvSpPr>
        <p:spPr bwMode="auto">
          <a:xfrm>
            <a:off x="442913" y="3156155"/>
            <a:ext cx="11306174" cy="3081133"/>
          </a:xfrm>
        </p:spPr>
        <p:txBody>
          <a:bodyPr/>
          <a:lstStyle/>
          <a:p>
            <a:pPr marL="0" marR="0" lvl="0" indent="0" algn="just" defTabSz="914400">
              <a:lnSpc>
                <a:spcPct val="100000"/>
              </a:lnSpc>
              <a:spcBef>
                <a:spcPts val="0"/>
              </a:spcBef>
              <a:spcAft>
                <a:spcPts val="750"/>
              </a:spcAft>
              <a:buClr>
                <a:srgbClr val="F4680B"/>
              </a:buClr>
              <a:buSzPct val="75000"/>
              <a:buFont typeface="Wingdings"/>
              <a:buNone/>
              <a:defRPr/>
            </a:pPr>
            <a:endParaRPr lang="ru-RU" sz="2000" b="1">
              <a:solidFill>
                <a:schemeClr val="accent5">
                  <a:lumMod val="75000"/>
                </a:schemeClr>
              </a:solidFill>
              <a:latin typeface="Times New Roman"/>
              <a:ea typeface="Times New Roman"/>
              <a:cs typeface="Times New Roman"/>
            </a:endParaRPr>
          </a:p>
          <a:p>
            <a:pPr marL="0" marR="0" lvl="0" indent="0" algn="just" defTabSz="914400">
              <a:lnSpc>
                <a:spcPct val="100000"/>
              </a:lnSpc>
              <a:spcBef>
                <a:spcPts val="0"/>
              </a:spcBef>
              <a:spcAft>
                <a:spcPts val="750"/>
              </a:spcAft>
              <a:buClr>
                <a:srgbClr val="F4680B"/>
              </a:buClr>
              <a:buSzPct val="75000"/>
              <a:buFont typeface="Wingdings"/>
              <a:buNone/>
              <a:defRPr/>
            </a:pPr>
            <a:endParaRPr lang="ru-RU" sz="2000" b="1" i="0" u="none" strike="noStrike" cap="none" spc="0">
              <a:ln>
                <a:noFill/>
              </a:ln>
              <a:solidFill>
                <a:schemeClr val="accent5">
                  <a:lumMod val="75000"/>
                </a:schemeClr>
              </a:solidFill>
              <a:latin typeface="Times New Roman"/>
              <a:ea typeface="Times New Roman"/>
              <a:cs typeface="Times New Roman"/>
            </a:endParaRPr>
          </a:p>
        </p:txBody>
      </p:sp>
      <p:sp>
        <p:nvSpPr>
          <p:cNvPr id="4" name="Номер слайда 3" hidden="0"/>
          <p:cNvSpPr>
            <a:spLocks noGrp="1"/>
          </p:cNvSpPr>
          <p:nvPr isPhoto="0" userDrawn="0">
            <p:ph type="sldNum" sz="quarter" idx="4" hasCustomPrompt="0"/>
          </p:nvPr>
        </p:nvSpPr>
        <p:spPr bwMode="auto"/>
        <p:txBody>
          <a:bodyPr/>
          <a:lstStyle/>
          <a:p>
            <a:pPr>
              <a:defRPr/>
            </a:pPr>
            <a:fld id="{60424BAD-F223-2344-B165-FF6822AD2196}" type="slidenum">
              <a:rPr lang="ru-RU"/>
              <a:t>3</a:t>
            </a:fld>
            <a:endParaRPr lang="ru-RU"/>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7" name="Title 6" hidden="0"/>
          <p:cNvSpPr>
            <a:spLocks noGrp="1"/>
          </p:cNvSpPr>
          <p:nvPr isPhoto="0" userDrawn="0">
            <p:ph type="title" hasCustomPrompt="0"/>
          </p:nvPr>
        </p:nvSpPr>
        <p:spPr bwMode="auto">
          <a:xfrm>
            <a:off x="442913" y="1449388"/>
            <a:ext cx="11306174" cy="738664"/>
          </a:xfrm>
        </p:spPr>
        <p:txBody>
          <a:bodyPr/>
          <a:lstStyle/>
          <a:p>
            <a:pPr>
              <a:defRPr/>
            </a:pPr>
            <a:r>
              <a:rPr lang="ru-RU">
                <a:solidFill>
                  <a:schemeClr val="accent3">
                    <a:lumMod val="50000"/>
                  </a:schemeClr>
                </a:solidFill>
              </a:rPr>
              <a:t>ВОССТАНОВИТЕЛЬНОЕ ПРАВОСУДИЕ ЭТО СПОСОБ РЕАКЦИИ НА КРИМИНАЛЬНЫЙ КОНФЛИКТ.  И ФОКУС такого правосудия  направлен на то что бы субъекты конфликта </a:t>
            </a:r>
            <a:endParaRPr>
              <a:solidFill>
                <a:schemeClr val="accent3">
                  <a:lumMod val="50000"/>
                </a:schemeClr>
              </a:solidFill>
            </a:endParaRPr>
          </a:p>
        </p:txBody>
      </p:sp>
      <p:sp>
        <p:nvSpPr>
          <p:cNvPr id="8" name="Text Placeholder 7" hidden="0"/>
          <p:cNvSpPr>
            <a:spLocks noGrp="1"/>
          </p:cNvSpPr>
          <p:nvPr isPhoto="0" userDrawn="0">
            <p:ph type="body" sz="quarter" idx="16" hasCustomPrompt="0"/>
          </p:nvPr>
        </p:nvSpPr>
        <p:spPr bwMode="auto">
          <a:xfrm>
            <a:off x="442913" y="2188052"/>
            <a:ext cx="11306174" cy="4483510"/>
          </a:xfrm>
        </p:spPr>
        <p:txBody>
          <a:bodyPr/>
          <a:lstStyle/>
          <a:p>
            <a:pPr marL="342900" indent="-342900" algn="just">
              <a:lnSpc>
                <a:spcPct val="114999"/>
              </a:lnSpc>
              <a:spcBef>
                <a:spcPts val="0"/>
              </a:spcBef>
              <a:spcAft>
                <a:spcPts val="1000"/>
              </a:spcAft>
              <a:buClr>
                <a:srgbClr val="F4680B"/>
              </a:buClr>
              <a:buSzPct val="75000"/>
              <a:buFont typeface="+mj-lt"/>
              <a:buAutoNum type="arabicPeriod"/>
              <a:defRPr/>
            </a:pPr>
            <a:r>
              <a:rPr lang="ru-RU" sz="1500">
                <a:solidFill>
                  <a:srgbClr val="55554A"/>
                </a:solidFill>
                <a:latin typeface="Times New Roman"/>
                <a:ea typeface="Calibri"/>
                <a:cs typeface="Times New Roman"/>
              </a:rPr>
              <a:t>Получили возможность социального взаимодействия и возможного сотрудничества;</a:t>
            </a:r>
            <a:endParaRPr/>
          </a:p>
          <a:p>
            <a:pPr marL="342900" indent="-342900" algn="just">
              <a:lnSpc>
                <a:spcPct val="114999"/>
              </a:lnSpc>
              <a:spcBef>
                <a:spcPts val="0"/>
              </a:spcBef>
              <a:spcAft>
                <a:spcPts val="1000"/>
              </a:spcAft>
              <a:buClr>
                <a:srgbClr val="F4680B"/>
              </a:buClr>
              <a:buSzPct val="75000"/>
              <a:buFont typeface="+mj-lt"/>
              <a:buAutoNum type="arabicPeriod"/>
              <a:defRPr/>
            </a:pPr>
            <a:r>
              <a:rPr lang="ru-RU" sz="1500">
                <a:solidFill>
                  <a:srgbClr val="55554A"/>
                </a:solidFill>
                <a:latin typeface="Times New Roman"/>
                <a:ea typeface="Calibri"/>
                <a:cs typeface="Times New Roman"/>
              </a:rPr>
              <a:t>Причиненный вред должен быть возмещен потерпевшему немедленно, через созданные обществом механизмы; </a:t>
            </a:r>
            <a:endParaRPr lang="ru-RU" sz="1500">
              <a:solidFill>
                <a:srgbClr val="55554A"/>
              </a:solidFill>
              <a:latin typeface="Calibri"/>
              <a:ea typeface="Calibri"/>
              <a:cs typeface="Times New Roman"/>
            </a:endParaRPr>
          </a:p>
          <a:p>
            <a:pPr marL="342900" indent="-342900" algn="just">
              <a:lnSpc>
                <a:spcPct val="114999"/>
              </a:lnSpc>
              <a:spcBef>
                <a:spcPts val="0"/>
              </a:spcBef>
              <a:spcAft>
                <a:spcPts val="1000"/>
              </a:spcAft>
              <a:buClr>
                <a:srgbClr val="F4680B"/>
              </a:buClr>
              <a:buSzPct val="75000"/>
              <a:buFont typeface="+mj-lt"/>
              <a:buAutoNum type="arabicPeriod"/>
              <a:defRPr/>
            </a:pPr>
            <a:r>
              <a:rPr lang="ru-RU" sz="1500">
                <a:solidFill>
                  <a:srgbClr val="55554A"/>
                </a:solidFill>
                <a:latin typeface="Times New Roman"/>
                <a:ea typeface="Calibri"/>
                <a:cs typeface="Times New Roman"/>
              </a:rPr>
              <a:t>Причинитель вреда должен иметь возможность самостоятельно  осознать причинно-следственные связи, приведшие к нанесению вреда, осознать размеры и последствия причиненного вреда.</a:t>
            </a:r>
            <a:endParaRPr lang="ru-RU" sz="1500">
              <a:solidFill>
                <a:srgbClr val="55554A"/>
              </a:solidFill>
              <a:latin typeface="Calibri"/>
              <a:ea typeface="Calibri"/>
              <a:cs typeface="Times New Roman"/>
            </a:endParaRPr>
          </a:p>
          <a:p>
            <a:pPr marL="342900" indent="-342900" algn="just">
              <a:lnSpc>
                <a:spcPct val="114999"/>
              </a:lnSpc>
              <a:spcBef>
                <a:spcPts val="0"/>
              </a:spcBef>
              <a:spcAft>
                <a:spcPts val="1000"/>
              </a:spcAft>
              <a:buClr>
                <a:srgbClr val="F4680B"/>
              </a:buClr>
              <a:buSzPct val="75000"/>
              <a:buFont typeface="+mj-lt"/>
              <a:buAutoNum type="arabicPeriod"/>
              <a:defRPr/>
            </a:pPr>
            <a:r>
              <a:rPr lang="ru-RU" sz="1500">
                <a:solidFill>
                  <a:srgbClr val="55554A"/>
                </a:solidFill>
                <a:latin typeface="Times New Roman"/>
                <a:ea typeface="Calibri"/>
                <a:cs typeface="Times New Roman"/>
              </a:rPr>
              <a:t>Причинитель вреда становится обязанным перед обществом лицом по возмещению вреда до тех пор пока он не будет устранен, либо до тех пор пока он не будет прощен и освобожден от этой обязанности обществом по требованию пострадавшего ;</a:t>
            </a:r>
            <a:endParaRPr lang="ru-RU" sz="1500">
              <a:solidFill>
                <a:srgbClr val="55554A"/>
              </a:solidFill>
              <a:latin typeface="Calibri"/>
              <a:ea typeface="Calibri"/>
              <a:cs typeface="Times New Roman"/>
            </a:endParaRPr>
          </a:p>
          <a:p>
            <a:pPr marL="342900" marR="0" lvl="0" indent="-342900" algn="just" defTabSz="914400">
              <a:lnSpc>
                <a:spcPct val="114999"/>
              </a:lnSpc>
              <a:spcBef>
                <a:spcPts val="0"/>
              </a:spcBef>
              <a:spcAft>
                <a:spcPts val="1000"/>
              </a:spcAft>
              <a:buClr>
                <a:srgbClr val="F4680B"/>
              </a:buClr>
              <a:buSzPct val="75000"/>
              <a:buFont typeface="+mj-lt"/>
              <a:buAutoNum type="arabicPeriod"/>
              <a:defRPr/>
            </a:pPr>
            <a:r>
              <a:rPr lang="ru-RU" sz="1500">
                <a:solidFill>
                  <a:srgbClr val="55554A"/>
                </a:solidFill>
                <a:latin typeface="Times New Roman"/>
                <a:ea typeface="Calibri"/>
                <a:cs typeface="Times New Roman"/>
              </a:rPr>
              <a:t>П</a:t>
            </a:r>
            <a:r>
              <a:rPr lang="ru-RU" sz="1500" b="0" i="0" u="none" strike="noStrike" cap="none" spc="0">
                <a:ln>
                  <a:noFill/>
                </a:ln>
                <a:solidFill>
                  <a:srgbClr val="55554A"/>
                </a:solidFill>
                <a:latin typeface="Times New Roman"/>
                <a:ea typeface="Calibri"/>
                <a:cs typeface="Times New Roman"/>
              </a:rPr>
              <a:t>ри рассмотрении судом </a:t>
            </a:r>
            <a:r>
              <a:rPr lang="ru-RU" sz="1500">
                <a:solidFill>
                  <a:srgbClr val="55554A"/>
                </a:solidFill>
                <a:latin typeface="Times New Roman"/>
                <a:ea typeface="Calibri"/>
                <a:cs typeface="Times New Roman"/>
              </a:rPr>
              <a:t>криминальных конфликтов</a:t>
            </a:r>
            <a:r>
              <a:rPr lang="ru-RU" sz="1500" b="0" i="0" u="none" strike="noStrike" cap="none" spc="0">
                <a:ln>
                  <a:noFill/>
                </a:ln>
                <a:solidFill>
                  <a:srgbClr val="55554A"/>
                </a:solidFill>
                <a:latin typeface="Times New Roman"/>
                <a:ea typeface="Calibri"/>
                <a:cs typeface="Times New Roman"/>
              </a:rPr>
              <a:t> по существу в первую очередь должны быть исследованы все условия и обстоятельства, предшествующие и способствующие причинению вреда. Обязательные решения судов должны изменять и( или) устранять эти условия и обстоятельства;</a:t>
            </a:r>
            <a:endParaRPr lang="ru-RU" sz="1500" b="0" i="0" u="none" strike="noStrike" cap="none" spc="0">
              <a:ln>
                <a:noFill/>
              </a:ln>
              <a:solidFill>
                <a:srgbClr val="55554A"/>
              </a:solidFill>
              <a:latin typeface="Calibri"/>
              <a:ea typeface="Calibri"/>
              <a:cs typeface="Times New Roman"/>
            </a:endParaRPr>
          </a:p>
          <a:p>
            <a:pPr marL="342900" marR="0" lvl="0" indent="-342900" algn="just" defTabSz="914400">
              <a:lnSpc>
                <a:spcPct val="114999"/>
              </a:lnSpc>
              <a:spcBef>
                <a:spcPts val="0"/>
              </a:spcBef>
              <a:spcAft>
                <a:spcPts val="1000"/>
              </a:spcAft>
              <a:buClr>
                <a:srgbClr val="F4680B"/>
              </a:buClr>
              <a:buSzPct val="75000"/>
              <a:buFont typeface="+mj-lt"/>
              <a:buAutoNum type="arabicPeriod"/>
              <a:defRPr/>
            </a:pPr>
            <a:r>
              <a:rPr lang="ru-RU" sz="1500" b="0" i="0" u="none" strike="noStrike" cap="none" spc="0">
                <a:ln>
                  <a:noFill/>
                </a:ln>
                <a:solidFill>
                  <a:srgbClr val="55554A"/>
                </a:solidFill>
                <a:latin typeface="Times New Roman"/>
                <a:ea typeface="Calibri"/>
                <a:cs typeface="Times New Roman"/>
              </a:rPr>
              <a:t>К судебному процессу должны быть привлечены все социальные группы, взаимодействующие так или иначе, как с причинителем вреда, так и с пострадавшим. Задача </a:t>
            </a:r>
            <a:r>
              <a:rPr lang="ru-RU" sz="1500" b="0" i="0" u="none" strike="noStrike" cap="none" spc="0">
                <a:ln>
                  <a:noFill/>
                </a:ln>
                <a:solidFill>
                  <a:srgbClr val="55554A"/>
                </a:solidFill>
                <a:latin typeface="Times New Roman"/>
                <a:ea typeface="Calibri"/>
                <a:cs typeface="Times New Roman"/>
              </a:rPr>
              <a:t>судубного</a:t>
            </a:r>
            <a:r>
              <a:rPr lang="ru-RU" sz="1500" b="0" i="0" u="none" strike="noStrike" cap="none" spc="0">
                <a:ln>
                  <a:noFill/>
                </a:ln>
                <a:solidFill>
                  <a:srgbClr val="55554A"/>
                </a:solidFill>
                <a:latin typeface="Times New Roman"/>
                <a:ea typeface="Calibri"/>
                <a:cs typeface="Times New Roman"/>
              </a:rPr>
              <a:t> процесса организовать не состязание, а  сотрудничество для целей возмещения ущерба, восстановления морального и материального состояния потерпевшего и восстановления положения причинителя вреда в социуме, его достоинства, через способность исправить причиненный вред; </a:t>
            </a:r>
            <a:endParaRPr/>
          </a:p>
          <a:p>
            <a:pPr>
              <a:defRPr/>
            </a:pPr>
            <a:endParaRPr/>
          </a:p>
        </p:txBody>
      </p:sp>
      <p:sp>
        <p:nvSpPr>
          <p:cNvPr id="6" name="Slide Number Placeholder 5" hidden="0"/>
          <p:cNvSpPr>
            <a:spLocks noGrp="1"/>
          </p:cNvSpPr>
          <p:nvPr isPhoto="0" userDrawn="0">
            <p:ph type="sldNum" sz="quarter" idx="4" hasCustomPrompt="0"/>
          </p:nvPr>
        </p:nvSpPr>
        <p:spPr bwMode="auto"/>
        <p:txBody>
          <a:bodyPr/>
          <a:lstStyle/>
          <a:p>
            <a:pPr>
              <a:defRPr/>
            </a:pPr>
            <a:fld id="{60424BAD-F223-2344-B165-FF6822AD2196}" type="slidenum">
              <a:rPr lang="ru-RU"/>
              <a:t>4</a:t>
            </a:fld>
            <a:endParaRPr lang="ru-RU"/>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Заголовок 1" hidden="0"/>
          <p:cNvSpPr>
            <a:spLocks noGrp="1"/>
          </p:cNvSpPr>
          <p:nvPr isPhoto="0" userDrawn="0">
            <p:ph type="title" hasCustomPrompt="0"/>
          </p:nvPr>
        </p:nvSpPr>
        <p:spPr bwMode="auto">
          <a:xfrm>
            <a:off x="442913" y="1140542"/>
            <a:ext cx="11306174" cy="738664"/>
          </a:xfrm>
        </p:spPr>
        <p:txBody>
          <a:bodyPr/>
          <a:lstStyle/>
          <a:p>
            <a:pPr>
              <a:defRPr/>
            </a:pPr>
            <a:r>
              <a:rPr lang="ru-RU">
                <a:solidFill>
                  <a:schemeClr val="accent5">
                    <a:lumMod val="75000"/>
                  </a:schemeClr>
                </a:solidFill>
              </a:rPr>
              <a:t>                            Восемь задач, решаемых судебным постановлении в </a:t>
            </a:r>
            <a:br>
              <a:rPr lang="ru-RU">
                <a:solidFill>
                  <a:schemeClr val="accent5">
                    <a:lumMod val="75000"/>
                  </a:schemeClr>
                </a:solidFill>
              </a:rPr>
            </a:br>
            <a:r>
              <a:rPr lang="ru-RU">
                <a:solidFill>
                  <a:schemeClr val="accent5">
                    <a:lumMod val="75000"/>
                  </a:schemeClr>
                </a:solidFill>
              </a:rPr>
              <a:t>                                             Восстановительном правосудии</a:t>
            </a:r>
            <a:endParaRPr/>
          </a:p>
        </p:txBody>
      </p:sp>
      <p:sp>
        <p:nvSpPr>
          <p:cNvPr id="3" name="Текст 2" hidden="0"/>
          <p:cNvSpPr>
            <a:spLocks noGrp="1"/>
          </p:cNvSpPr>
          <p:nvPr isPhoto="0" userDrawn="0">
            <p:ph type="body" sz="quarter" idx="16" hasCustomPrompt="0"/>
          </p:nvPr>
        </p:nvSpPr>
        <p:spPr bwMode="auto">
          <a:xfrm>
            <a:off x="442913" y="1940560"/>
            <a:ext cx="11306174" cy="4833866"/>
          </a:xfrm>
        </p:spPr>
        <p:txBody>
          <a:bodyPr/>
          <a:lstStyle/>
          <a:p>
            <a:pPr marL="342900" lvl="0" indent="-342900" algn="just">
              <a:lnSpc>
                <a:spcPct val="107000"/>
              </a:lnSpc>
              <a:spcAft>
                <a:spcPts val="800"/>
              </a:spcAft>
              <a:buSzPts val="1000"/>
              <a:buFont typeface="Symbol"/>
              <a:buChar char=""/>
              <a:tabLst>
                <a:tab pos="457200" algn="l"/>
              </a:tabLst>
              <a:defRPr/>
            </a:pPr>
            <a:r>
              <a:rPr lang="ru-RU" sz="1800" b="1">
                <a:solidFill>
                  <a:srgbClr val="1C1E21"/>
                </a:solidFill>
                <a:latin typeface="Times New Roman"/>
                <a:ea typeface="Times New Roman"/>
                <a:cs typeface="Times New Roman"/>
              </a:rPr>
              <a:t>Первая задача -</a:t>
            </a:r>
            <a:r>
              <a:rPr lang="ru-RU" sz="1800" b="1">
                <a:solidFill>
                  <a:srgbClr val="1C1E21"/>
                </a:solidFill>
                <a:latin typeface="Times New Roman"/>
                <a:ea typeface="Times New Roman"/>
                <a:cs typeface="Times New Roman"/>
              </a:rPr>
              <a:t> </a:t>
            </a:r>
            <a:r>
              <a:rPr lang="ru-RU" sz="1800">
                <a:solidFill>
                  <a:srgbClr val="1C1E21"/>
                </a:solidFill>
                <a:latin typeface="Times New Roman"/>
                <a:ea typeface="Times New Roman"/>
                <a:cs typeface="Times New Roman"/>
              </a:rPr>
              <a:t>возмещение ущерба и восстановление морального и насколько возможно материального состояния потерпевшего, его семьи, и его окружения - ключевая.</a:t>
            </a:r>
            <a:r>
              <a:rPr lang="ru-RU" sz="1800" b="1">
                <a:solidFill>
                  <a:srgbClr val="1C1E21"/>
                </a:solidFill>
                <a:latin typeface="Times New Roman"/>
                <a:ea typeface="Times New Roman"/>
                <a:cs typeface="Times New Roman"/>
              </a:rPr>
              <a:t> </a:t>
            </a:r>
            <a:endParaRPr/>
          </a:p>
          <a:p>
            <a:pPr marL="342900" lvl="0" indent="-342900" algn="just">
              <a:lnSpc>
                <a:spcPct val="107000"/>
              </a:lnSpc>
              <a:spcAft>
                <a:spcPts val="800"/>
              </a:spcAft>
              <a:buSzPts val="1000"/>
              <a:buFont typeface="Symbol"/>
              <a:buChar char=""/>
              <a:tabLst>
                <a:tab pos="457200" algn="l"/>
              </a:tabLst>
              <a:defRPr/>
            </a:pPr>
            <a:r>
              <a:rPr lang="ru-RU" sz="1800" b="1">
                <a:solidFill>
                  <a:srgbClr val="1C1E21"/>
                </a:solidFill>
                <a:latin typeface="Times New Roman"/>
                <a:ea typeface="Times New Roman"/>
                <a:cs typeface="Times New Roman"/>
              </a:rPr>
              <a:t>Вторая задача</a:t>
            </a:r>
            <a:r>
              <a:rPr lang="ru-RU" sz="1800">
                <a:solidFill>
                  <a:srgbClr val="1C1E21"/>
                </a:solidFill>
                <a:latin typeface="Times New Roman"/>
                <a:ea typeface="Times New Roman"/>
                <a:cs typeface="Times New Roman"/>
              </a:rPr>
              <a:t> — это ответ на вопрос как такое случилось. Судебное следствие должно досконально, как оно умеет, выяснить все обстоятельства и условия, способствующие возникновению криминальной ситуации. </a:t>
            </a:r>
            <a:endParaRPr sz="1800">
              <a:solidFill>
                <a:srgbClr val="1C1E21"/>
              </a:solidFill>
              <a:latin typeface="Calibri"/>
              <a:ea typeface="Calibri"/>
              <a:cs typeface="Times New Roman"/>
            </a:endParaRPr>
          </a:p>
          <a:p>
            <a:pPr marL="342900" lvl="0" indent="-342900" algn="just">
              <a:lnSpc>
                <a:spcPct val="107000"/>
              </a:lnSpc>
              <a:spcAft>
                <a:spcPts val="800"/>
              </a:spcAft>
              <a:buSzPts val="1000"/>
              <a:buFont typeface="Symbol"/>
              <a:buChar char=""/>
              <a:tabLst>
                <a:tab pos="457200" algn="l"/>
              </a:tabLst>
              <a:defRPr/>
            </a:pPr>
            <a:r>
              <a:rPr lang="ru-RU" sz="1800" b="1">
                <a:solidFill>
                  <a:srgbClr val="1C1E21"/>
                </a:solidFill>
                <a:latin typeface="Times New Roman"/>
                <a:ea typeface="Times New Roman"/>
                <a:cs typeface="Times New Roman"/>
              </a:rPr>
              <a:t>Третья задача</a:t>
            </a:r>
            <a:r>
              <a:rPr lang="ru-RU" sz="1800">
                <a:solidFill>
                  <a:srgbClr val="1C1E21"/>
                </a:solidFill>
                <a:latin typeface="Times New Roman"/>
                <a:ea typeface="Times New Roman"/>
                <a:cs typeface="Times New Roman"/>
              </a:rPr>
              <a:t> установить все обстоятельства жизни от рождения и до инцидента как лица, причинившего вред, так и потерпевшего. Условия, в которых формировалась личность, окружение, формировавшее мировоззрение. Наконец материальный и моральный уровень развития личности. </a:t>
            </a:r>
            <a:endParaRPr sz="1800">
              <a:solidFill>
                <a:srgbClr val="1C1E21"/>
              </a:solidFill>
              <a:latin typeface="Calibri"/>
              <a:ea typeface="Calibri"/>
              <a:cs typeface="Times New Roman"/>
            </a:endParaRPr>
          </a:p>
          <a:p>
            <a:pPr marL="342900" lvl="0" indent="-342900" algn="just">
              <a:lnSpc>
                <a:spcPct val="107000"/>
              </a:lnSpc>
              <a:spcAft>
                <a:spcPts val="800"/>
              </a:spcAft>
              <a:buSzPts val="1000"/>
              <a:buFont typeface="Symbol"/>
              <a:buChar char=""/>
              <a:tabLst>
                <a:tab pos="457200" algn="l"/>
              </a:tabLst>
              <a:defRPr/>
            </a:pPr>
            <a:r>
              <a:rPr lang="ru-RU" sz="1800" b="1">
                <a:solidFill>
                  <a:srgbClr val="1C1E21"/>
                </a:solidFill>
                <a:latin typeface="Times New Roman"/>
                <a:ea typeface="Times New Roman"/>
                <a:cs typeface="Times New Roman"/>
              </a:rPr>
              <a:t>Четвертая задача</a:t>
            </a:r>
            <a:r>
              <a:rPr lang="ru-RU" sz="1800">
                <a:solidFill>
                  <a:srgbClr val="1C1E21"/>
                </a:solidFill>
                <a:latin typeface="Times New Roman"/>
                <a:ea typeface="Times New Roman"/>
                <a:cs typeface="Times New Roman"/>
              </a:rPr>
              <a:t> правосудия - предоставить неограниченную возможность для того, чтобы причинитель вреда и его окружение выслушал каждого потерпевшего и тех на кого повлиял этот вред, о его последствиях и не реализованных делах. </a:t>
            </a:r>
            <a:endParaRPr sz="1800">
              <a:solidFill>
                <a:srgbClr val="1C1E21"/>
              </a:solidFill>
              <a:latin typeface="Calibri"/>
              <a:ea typeface="Calibri"/>
              <a:cs typeface="Times New Roman"/>
            </a:endParaRPr>
          </a:p>
          <a:p>
            <a:pPr marL="342900" lvl="0" indent="-342900" algn="just">
              <a:lnSpc>
                <a:spcPct val="107000"/>
              </a:lnSpc>
              <a:spcAft>
                <a:spcPts val="800"/>
              </a:spcAft>
              <a:buSzPts val="1000"/>
              <a:buFont typeface="Symbol"/>
              <a:buChar char=""/>
              <a:tabLst>
                <a:tab pos="457200" algn="l"/>
              </a:tabLst>
              <a:defRPr/>
            </a:pPr>
            <a:r>
              <a:rPr lang="ru-RU" sz="1800" b="1">
                <a:solidFill>
                  <a:srgbClr val="1C1E21"/>
                </a:solidFill>
                <a:latin typeface="Times New Roman"/>
                <a:ea typeface="Times New Roman"/>
                <a:cs typeface="Times New Roman"/>
              </a:rPr>
              <a:t>Пятая задача</a:t>
            </a:r>
            <a:r>
              <a:rPr lang="ru-RU" sz="1800">
                <a:solidFill>
                  <a:srgbClr val="1C1E21"/>
                </a:solidFill>
                <a:latin typeface="Times New Roman"/>
                <a:ea typeface="Times New Roman"/>
                <a:cs typeface="Times New Roman"/>
              </a:rPr>
              <a:t> правосудия предоставить возможность потерпевшим выслушать личные истории самого причинителя вреда, его семьи, родственников, друзей, окружения. </a:t>
            </a:r>
            <a:endParaRPr sz="1800">
              <a:solidFill>
                <a:srgbClr val="1C1E21"/>
              </a:solidFill>
              <a:latin typeface="Calibri"/>
              <a:ea typeface="Calibri"/>
              <a:cs typeface="Times New Roman"/>
            </a:endParaRPr>
          </a:p>
          <a:p>
            <a:pPr>
              <a:defRPr/>
            </a:pPr>
            <a:endParaRPr lang="ru-RU"/>
          </a:p>
        </p:txBody>
      </p:sp>
      <p:sp>
        <p:nvSpPr>
          <p:cNvPr id="4" name="Номер слайда 3" hidden="0"/>
          <p:cNvSpPr>
            <a:spLocks noGrp="1"/>
          </p:cNvSpPr>
          <p:nvPr isPhoto="0" userDrawn="0">
            <p:ph type="sldNum" sz="quarter" idx="4" hasCustomPrompt="0"/>
          </p:nvPr>
        </p:nvSpPr>
        <p:spPr bwMode="auto"/>
        <p:txBody>
          <a:bodyPr/>
          <a:lstStyle/>
          <a:p>
            <a:pPr>
              <a:defRPr/>
            </a:pPr>
            <a:fld id="{60424BAD-F223-2344-B165-FF6822AD2196}" type="slidenum">
              <a:rPr lang="ru-RU"/>
              <a:t>5</a:t>
            </a:fld>
            <a:endParaRPr lang="ru-RU"/>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Заголовок 1" hidden="0"/>
          <p:cNvSpPr>
            <a:spLocks noGrp="1"/>
          </p:cNvSpPr>
          <p:nvPr isPhoto="0" userDrawn="0">
            <p:ph type="title" hasCustomPrompt="0"/>
          </p:nvPr>
        </p:nvSpPr>
        <p:spPr bwMode="auto">
          <a:xfrm>
            <a:off x="442913" y="1219200"/>
            <a:ext cx="11306174" cy="738664"/>
          </a:xfrm>
        </p:spPr>
        <p:txBody>
          <a:bodyPr/>
          <a:lstStyle/>
          <a:p>
            <a:pPr>
              <a:defRPr/>
            </a:pPr>
            <a:r>
              <a:rPr lang="ru-RU">
                <a:solidFill>
                  <a:schemeClr val="accent5">
                    <a:lumMod val="75000"/>
                  </a:schemeClr>
                </a:solidFill>
              </a:rPr>
              <a:t>                        Восемь задач, решаемых судебным постановлении в </a:t>
            </a:r>
            <a:br>
              <a:rPr lang="ru-RU">
                <a:solidFill>
                  <a:schemeClr val="accent5">
                    <a:lumMod val="75000"/>
                  </a:schemeClr>
                </a:solidFill>
              </a:rPr>
            </a:br>
            <a:r>
              <a:rPr lang="ru-RU">
                <a:solidFill>
                  <a:schemeClr val="accent5">
                    <a:lumMod val="75000"/>
                  </a:schemeClr>
                </a:solidFill>
              </a:rPr>
              <a:t>                                             Восстановительном правосудии</a:t>
            </a:r>
            <a:endParaRPr/>
          </a:p>
        </p:txBody>
      </p:sp>
      <p:sp>
        <p:nvSpPr>
          <p:cNvPr id="3" name="Текст 2" hidden="0"/>
          <p:cNvSpPr>
            <a:spLocks noGrp="1"/>
          </p:cNvSpPr>
          <p:nvPr isPhoto="0" userDrawn="0">
            <p:ph type="body" sz="quarter" idx="16" hasCustomPrompt="0"/>
          </p:nvPr>
        </p:nvSpPr>
        <p:spPr bwMode="auto">
          <a:xfrm>
            <a:off x="442913" y="2074606"/>
            <a:ext cx="11306174" cy="4162682"/>
          </a:xfrm>
        </p:spPr>
        <p:txBody>
          <a:bodyPr/>
          <a:lstStyle/>
          <a:p>
            <a:pPr marL="342900" lvl="0" indent="-342900" algn="just">
              <a:lnSpc>
                <a:spcPct val="107000"/>
              </a:lnSpc>
              <a:spcAft>
                <a:spcPts val="800"/>
              </a:spcAft>
              <a:buSzPts val="1000"/>
              <a:buFont typeface="Symbol"/>
              <a:buChar char=""/>
              <a:tabLst>
                <a:tab pos="457200" algn="l"/>
              </a:tabLst>
              <a:defRPr/>
            </a:pPr>
            <a:r>
              <a:rPr lang="ru-RU" sz="1800" b="1">
                <a:solidFill>
                  <a:srgbClr val="1C1E21"/>
                </a:solidFill>
                <a:latin typeface="Times New Roman"/>
                <a:ea typeface="Times New Roman"/>
                <a:cs typeface="Times New Roman"/>
              </a:rPr>
              <a:t>Шестая задача</a:t>
            </a:r>
            <a:r>
              <a:rPr lang="ru-RU" sz="1800">
                <a:solidFill>
                  <a:srgbClr val="1C1E21"/>
                </a:solidFill>
                <a:latin typeface="Times New Roman"/>
                <a:ea typeface="Times New Roman"/>
                <a:cs typeface="Times New Roman"/>
              </a:rPr>
              <a:t> правосудия принять меры к восстановлению социальной ткани добрососедства между окружением потерпевших и окружением причинителя вреда. Тут должна быть четко составлена программа или программы действия каждого из окружения первого и второго. Это мы называем восстановительными программами. </a:t>
            </a:r>
            <a:endParaRPr sz="1800">
              <a:solidFill>
                <a:srgbClr val="1C1E21"/>
              </a:solidFill>
              <a:latin typeface="Calibri"/>
              <a:ea typeface="Calibri"/>
              <a:cs typeface="Times New Roman"/>
            </a:endParaRPr>
          </a:p>
          <a:p>
            <a:pPr marL="342900" lvl="0" indent="-342900" algn="just">
              <a:lnSpc>
                <a:spcPct val="107000"/>
              </a:lnSpc>
              <a:spcAft>
                <a:spcPts val="800"/>
              </a:spcAft>
              <a:buSzPts val="1000"/>
              <a:buFont typeface="Symbol"/>
              <a:buChar char=""/>
              <a:tabLst>
                <a:tab pos="457200" algn="l"/>
              </a:tabLst>
              <a:defRPr/>
            </a:pPr>
            <a:r>
              <a:rPr lang="ru-RU" sz="1800" b="1">
                <a:solidFill>
                  <a:srgbClr val="1C1E21"/>
                </a:solidFill>
                <a:latin typeface="Times New Roman"/>
                <a:ea typeface="Times New Roman"/>
                <a:cs typeface="Times New Roman"/>
              </a:rPr>
              <a:t>Седьмая задача</a:t>
            </a:r>
            <a:r>
              <a:rPr lang="ru-RU" sz="1800">
                <a:solidFill>
                  <a:srgbClr val="1C1E21"/>
                </a:solidFill>
                <a:latin typeface="Times New Roman"/>
                <a:ea typeface="Times New Roman"/>
                <a:cs typeface="Times New Roman"/>
              </a:rPr>
              <a:t> — это составление восстановительной программы (программ) между потерпевшим и причинителем вреда. Такая программа должна приниматься исключительно с одобрения потерпевшего и заключаться в виде восстановительного договора или медиативного соглашения. </a:t>
            </a:r>
            <a:endParaRPr sz="1800">
              <a:solidFill>
                <a:srgbClr val="1C1E21"/>
              </a:solidFill>
              <a:latin typeface="Calibri"/>
              <a:ea typeface="Calibri"/>
              <a:cs typeface="Times New Roman"/>
            </a:endParaRPr>
          </a:p>
          <a:p>
            <a:pPr marL="342900" lvl="0" indent="-342900" algn="just">
              <a:lnSpc>
                <a:spcPct val="107000"/>
              </a:lnSpc>
              <a:spcAft>
                <a:spcPts val="800"/>
              </a:spcAft>
              <a:buSzPts val="1000"/>
              <a:buFont typeface="Symbol"/>
              <a:buChar char=""/>
              <a:tabLst>
                <a:tab pos="457200" algn="l"/>
              </a:tabLst>
              <a:defRPr/>
            </a:pPr>
            <a:r>
              <a:rPr lang="ru-RU" sz="1800" b="1">
                <a:solidFill>
                  <a:srgbClr val="1C1E21"/>
                </a:solidFill>
                <a:latin typeface="Times New Roman"/>
                <a:ea typeface="Times New Roman"/>
                <a:cs typeface="Times New Roman"/>
              </a:rPr>
              <a:t>Восьмая задача</a:t>
            </a:r>
            <a:r>
              <a:rPr lang="ru-RU" sz="1800">
                <a:solidFill>
                  <a:srgbClr val="1C1E21"/>
                </a:solidFill>
                <a:latin typeface="Times New Roman"/>
                <a:ea typeface="Times New Roman"/>
                <a:cs typeface="Times New Roman"/>
              </a:rPr>
              <a:t> — это вынесение решения суда по каждой из задач, решенных судебным следствием, причинителем вреда и пострадавшим, их окружением, и контроль за их выполнением. </a:t>
            </a:r>
            <a:endParaRPr sz="1800">
              <a:solidFill>
                <a:srgbClr val="1C1E21"/>
              </a:solidFill>
              <a:latin typeface="Calibri"/>
              <a:ea typeface="Calibri"/>
              <a:cs typeface="Times New Roman"/>
            </a:endParaRPr>
          </a:p>
          <a:p>
            <a:pPr marL="342900" lvl="0" indent="-342900" algn="just">
              <a:lnSpc>
                <a:spcPct val="107000"/>
              </a:lnSpc>
              <a:spcAft>
                <a:spcPts val="800"/>
              </a:spcAft>
              <a:buSzPts val="1000"/>
              <a:buFont typeface="Symbol"/>
              <a:buChar char=""/>
              <a:tabLst>
                <a:tab pos="457200" algn="l"/>
              </a:tabLst>
              <a:defRPr/>
            </a:pPr>
            <a:r>
              <a:rPr lang="ru-RU" sz="1800">
                <a:solidFill>
                  <a:srgbClr val="1C1E21"/>
                </a:solidFill>
                <a:latin typeface="Times New Roman"/>
                <a:ea typeface="Times New Roman"/>
                <a:cs typeface="Times New Roman"/>
              </a:rPr>
              <a:t>Теперь о собственно механизме возмещения ущерба. Мои рассуждения приводят меня к выводу, что немедленное возмещение вреда возможно из общественных фондов, формируемых из добровольных взносов граждан и юридических лиц. Это так называемый страховой фонд общества. </a:t>
            </a:r>
            <a:endParaRPr sz="1800">
              <a:solidFill>
                <a:srgbClr val="1C1E21"/>
              </a:solidFill>
              <a:latin typeface="Calibri"/>
              <a:ea typeface="Calibri"/>
              <a:cs typeface="Times New Roman"/>
            </a:endParaRPr>
          </a:p>
          <a:p>
            <a:pPr>
              <a:defRPr/>
            </a:pPr>
            <a:endParaRPr lang="ru-RU"/>
          </a:p>
        </p:txBody>
      </p:sp>
      <p:sp>
        <p:nvSpPr>
          <p:cNvPr id="4" name="Номер слайда 3" hidden="0"/>
          <p:cNvSpPr>
            <a:spLocks noGrp="1"/>
          </p:cNvSpPr>
          <p:nvPr isPhoto="0" userDrawn="0">
            <p:ph type="sldNum" sz="quarter" idx="4" hasCustomPrompt="0"/>
          </p:nvPr>
        </p:nvSpPr>
        <p:spPr bwMode="auto"/>
        <p:txBody>
          <a:bodyPr/>
          <a:lstStyle/>
          <a:p>
            <a:pPr>
              <a:defRPr/>
            </a:pPr>
            <a:fld id="{60424BAD-F223-2344-B165-FF6822AD2196}" type="slidenum">
              <a:rPr lang="ru-RU"/>
              <a:t>6</a:t>
            </a:fld>
            <a:endParaRPr lang="ru-RU"/>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Заголовок 1" hidden="0"/>
          <p:cNvSpPr>
            <a:spLocks noGrp="1"/>
          </p:cNvSpPr>
          <p:nvPr isPhoto="0" userDrawn="0">
            <p:ph type="title" hasCustomPrompt="0"/>
          </p:nvPr>
        </p:nvSpPr>
        <p:spPr bwMode="auto">
          <a:xfrm>
            <a:off x="573542" y="1332524"/>
            <a:ext cx="11306174" cy="738664"/>
          </a:xfrm>
        </p:spPr>
        <p:txBody>
          <a:bodyPr/>
          <a:lstStyle/>
          <a:p>
            <a:pPr>
              <a:defRPr/>
            </a:pPr>
            <a:r>
              <a:rPr lang="ru-RU">
                <a:solidFill>
                  <a:schemeClr val="accent5">
                    <a:lumMod val="75000"/>
                  </a:schemeClr>
                </a:solidFill>
              </a:rPr>
              <a:t>Алгоритм применения восстановительной медиации и медиативных инструментов в целях решения восьми задач восстановительного правосудия:</a:t>
            </a:r>
            <a:endParaRPr/>
          </a:p>
        </p:txBody>
      </p:sp>
      <p:sp>
        <p:nvSpPr>
          <p:cNvPr id="3" name="Текст 2" hidden="0"/>
          <p:cNvSpPr>
            <a:spLocks noGrp="1"/>
          </p:cNvSpPr>
          <p:nvPr isPhoto="0" userDrawn="0">
            <p:ph type="body" sz="quarter" idx="16" hasCustomPrompt="0"/>
          </p:nvPr>
        </p:nvSpPr>
        <p:spPr bwMode="auto">
          <a:xfrm>
            <a:off x="465948" y="2071188"/>
            <a:ext cx="11306174" cy="4296728"/>
          </a:xfrm>
        </p:spPr>
        <p:txBody>
          <a:bodyPr/>
          <a:lstStyle/>
          <a:p>
            <a:pPr algn="just">
              <a:defRPr/>
            </a:pPr>
            <a:r>
              <a:rPr lang="ru-RU" sz="1800" b="1">
                <a:solidFill>
                  <a:srgbClr val="1C1E21"/>
                </a:solidFill>
                <a:latin typeface="Times New Roman"/>
                <a:ea typeface="Times New Roman"/>
                <a:cs typeface="Times New Roman"/>
              </a:rPr>
              <a:t>Первая задача -</a:t>
            </a:r>
            <a:r>
              <a:rPr lang="ru-RU" sz="1800" b="1">
                <a:solidFill>
                  <a:srgbClr val="1C1E21"/>
                </a:solidFill>
                <a:latin typeface="Times New Roman"/>
                <a:ea typeface="Times New Roman"/>
                <a:cs typeface="Times New Roman"/>
              </a:rPr>
              <a:t> </a:t>
            </a:r>
            <a:r>
              <a:rPr lang="ru-RU" sz="1800">
                <a:solidFill>
                  <a:srgbClr val="1C1E21"/>
                </a:solidFill>
                <a:latin typeface="Times New Roman"/>
                <a:ea typeface="Times New Roman"/>
                <a:cs typeface="Times New Roman"/>
              </a:rPr>
              <a:t>возмещение ущерба и восстановление морального и насколько возможно материального состояния потерпевшего, его семьи, и его окружения.</a:t>
            </a:r>
            <a:r>
              <a:rPr lang="ru-RU" sz="1800" b="1">
                <a:solidFill>
                  <a:srgbClr val="1C1E21"/>
                </a:solidFill>
                <a:latin typeface="Times New Roman"/>
                <a:ea typeface="Times New Roman"/>
                <a:cs typeface="Times New Roman"/>
              </a:rPr>
              <a:t> </a:t>
            </a:r>
            <a:endParaRPr/>
          </a:p>
          <a:p>
            <a:pPr>
              <a:defRPr/>
            </a:pPr>
            <a:r>
              <a:rPr lang="ru-RU"/>
              <a:t>Достижение этой задачи возможно через проведение медиации между причинителем вреда и потерпевшим, с заключением медиативного соглашения, в соответствии с которым причинитель вреда обязуется совершить какие то действия в пользу пострадавшего, его семьи, окружения. Такое соглашение должно стать основанием для немедленного возмещения материального вреда со стороны созданных обществом механизмов (фонды общественные, государственные, страховки и </a:t>
            </a:r>
            <a:r>
              <a:rPr lang="ru-RU"/>
              <a:t>т.д</a:t>
            </a:r>
            <a:r>
              <a:rPr lang="ru-RU"/>
              <a:t>)</a:t>
            </a:r>
            <a:endParaRPr/>
          </a:p>
          <a:p>
            <a:pPr>
              <a:defRPr/>
            </a:pPr>
            <a:r>
              <a:rPr lang="ru-RU"/>
              <a:t>После возмещения материальной части, причинитель вреда становится обязанным перед фондами, а в личных обязательствах продолжает нести обязанности перед потерпевшим.</a:t>
            </a:r>
            <a:endParaRPr/>
          </a:p>
          <a:p>
            <a:pPr>
              <a:defRPr/>
            </a:pPr>
            <a:r>
              <a:rPr lang="ru-RU"/>
              <a:t>Окружение причинителя вреда в ходе восстановительной конференции ( круга сообщества) , его родственники, друзья, коллеги, знакомые  могут принять на себя личные и имущественные обязательства по возмещению вреда. И в этом случае они становятся солидарными должниками причинителя вреда в материальной части и обязанными в части принятых на себя личных обязательств. </a:t>
            </a:r>
            <a:endParaRPr/>
          </a:p>
          <a:p>
            <a:pPr>
              <a:defRPr/>
            </a:pPr>
            <a:r>
              <a:rPr lang="ru-RU"/>
              <a:t>Фонды, возместившие материальный вред, службы пробации, судебные исполнители  исполняя решения суда должны следить за выполнением всех условий медиативного соглашения достигнутого в медиации и условий восстановительной программы принятой на конференции (круге сообщества). </a:t>
            </a:r>
            <a:endParaRPr/>
          </a:p>
          <a:p>
            <a:pPr>
              <a:defRPr/>
            </a:pPr>
            <a:r>
              <a:rPr lang="ru-RU"/>
              <a:t>Решение суда считается исполненным после совместного заявления потерпевшего, причинителя вреда, фонда, службы пробации и судебного исполнителя об исполнении всех соглашений и программ или достижения соглашения между потерпевшим и причинителем вреда о прощении.  </a:t>
            </a:r>
            <a:endParaRPr/>
          </a:p>
        </p:txBody>
      </p:sp>
      <p:sp>
        <p:nvSpPr>
          <p:cNvPr id="4" name="Номер слайда 3" hidden="0"/>
          <p:cNvSpPr>
            <a:spLocks noGrp="1"/>
          </p:cNvSpPr>
          <p:nvPr isPhoto="0" userDrawn="0">
            <p:ph type="sldNum" sz="quarter" idx="4" hasCustomPrompt="0"/>
          </p:nvPr>
        </p:nvSpPr>
        <p:spPr bwMode="auto"/>
        <p:txBody>
          <a:bodyPr/>
          <a:lstStyle/>
          <a:p>
            <a:pPr>
              <a:defRPr/>
            </a:pPr>
            <a:fld id="{60424BAD-F223-2344-B165-FF6822AD2196}" type="slidenum">
              <a:rPr lang="ru-RU"/>
              <a:t>7</a:t>
            </a:fld>
            <a:endParaRPr lang="ru-RU"/>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Заголовок 1" hidden="0"/>
          <p:cNvSpPr>
            <a:spLocks noGrp="1"/>
          </p:cNvSpPr>
          <p:nvPr isPhoto="0" userDrawn="0">
            <p:ph type="title" hasCustomPrompt="0"/>
          </p:nvPr>
        </p:nvSpPr>
        <p:spPr bwMode="auto">
          <a:xfrm>
            <a:off x="442913" y="1179871"/>
            <a:ext cx="11306174" cy="1008181"/>
          </a:xfrm>
        </p:spPr>
        <p:txBody>
          <a:bodyPr/>
          <a:lstStyle/>
          <a:p>
            <a:pPr>
              <a:defRPr/>
            </a:pPr>
            <a:r>
              <a:rPr lang="ru-RU">
                <a:solidFill>
                  <a:schemeClr val="accent5">
                    <a:lumMod val="75000"/>
                  </a:schemeClr>
                </a:solidFill>
              </a:rPr>
              <a:t>Алгоритм применения восстановительной медиации и медиативных инструментов в целях решения восьми задач восстановительного правосудия:</a:t>
            </a:r>
            <a:endParaRPr/>
          </a:p>
        </p:txBody>
      </p:sp>
      <p:sp>
        <p:nvSpPr>
          <p:cNvPr id="3" name="Текст 2" hidden="0"/>
          <p:cNvSpPr>
            <a:spLocks noGrp="1"/>
          </p:cNvSpPr>
          <p:nvPr isPhoto="0" userDrawn="0">
            <p:ph type="body" sz="quarter" idx="16" hasCustomPrompt="0"/>
          </p:nvPr>
        </p:nvSpPr>
        <p:spPr bwMode="auto">
          <a:xfrm>
            <a:off x="400850" y="2157491"/>
            <a:ext cx="11306174" cy="4296728"/>
          </a:xfrm>
        </p:spPr>
        <p:txBody>
          <a:bodyPr/>
          <a:lstStyle/>
          <a:p>
            <a:pPr>
              <a:defRPr/>
            </a:pPr>
            <a:r>
              <a:rPr lang="ru-RU" sz="1800" b="1">
                <a:solidFill>
                  <a:srgbClr val="1C1E21"/>
                </a:solidFill>
                <a:latin typeface="Times New Roman"/>
                <a:ea typeface="Times New Roman"/>
                <a:cs typeface="Times New Roman"/>
              </a:rPr>
              <a:t>Вторая задача</a:t>
            </a:r>
            <a:r>
              <a:rPr lang="ru-RU" sz="1800">
                <a:solidFill>
                  <a:srgbClr val="1C1E21"/>
                </a:solidFill>
                <a:latin typeface="Times New Roman"/>
                <a:ea typeface="Times New Roman"/>
                <a:cs typeface="Times New Roman"/>
              </a:rPr>
              <a:t> — это ответ на вопрос как такое случилось. Судебное следствие должно досконально, как оно умеет, выяснить все обстоятельства и условия, способствующие возникновению криминальной ситуации. </a:t>
            </a:r>
            <a:endParaRPr sz="1800">
              <a:solidFill>
                <a:srgbClr val="1C1E21"/>
              </a:solidFill>
              <a:latin typeface="Calibri"/>
              <a:ea typeface="Calibri"/>
              <a:cs typeface="Times New Roman"/>
            </a:endParaRPr>
          </a:p>
          <a:p>
            <a:pPr>
              <a:defRPr/>
            </a:pPr>
            <a:r>
              <a:rPr lang="ru-RU"/>
              <a:t>Достижение этой задачи возможно через проведение медиативных конференций (кругов сообществ)  с прошлым и настоящим  социальным окружением  причинителя вреда и потерпевшего, с заключением по итогам конференции, восстановительной программы, в соответствии с которой будут приняты обязательства по изменению условий и обстоятельств, способствующих прямо или косвенно причинению вреда.</a:t>
            </a:r>
            <a:endParaRPr/>
          </a:p>
          <a:p>
            <a:pPr>
              <a:defRPr/>
            </a:pPr>
            <a:r>
              <a:rPr lang="ru-RU"/>
              <a:t> После принятия такой восстановительной программы  необходима Конференция (круг сообщества) с участием органов государственной власти  и управления, на которой  будут приниматься решения об изменении обстоятельств и условий, приведших к причинению вреда. </a:t>
            </a:r>
            <a:endParaRPr/>
          </a:p>
          <a:p>
            <a:pPr>
              <a:defRPr/>
            </a:pPr>
            <a:r>
              <a:rPr lang="ru-RU"/>
              <a:t>Решение принятые на конференциях, должны быть положены в решения  суда и отражены в частных определениях юридическим лицам, общественным организациям, социальным службам, органам государственной власти и управления. </a:t>
            </a:r>
            <a:endParaRPr/>
          </a:p>
          <a:p>
            <a:pPr>
              <a:defRPr/>
            </a:pPr>
            <a:r>
              <a:rPr lang="ru-RU"/>
              <a:t>Контроль за исполнением частных определений должны осуществлять службы пробации и судебные исполнители.</a:t>
            </a:r>
            <a:endParaRPr/>
          </a:p>
        </p:txBody>
      </p:sp>
      <p:sp>
        <p:nvSpPr>
          <p:cNvPr id="4" name="Номер слайда 3" hidden="0"/>
          <p:cNvSpPr>
            <a:spLocks noGrp="1"/>
          </p:cNvSpPr>
          <p:nvPr isPhoto="0" userDrawn="0">
            <p:ph type="sldNum" sz="quarter" idx="4" hasCustomPrompt="0"/>
          </p:nvPr>
        </p:nvSpPr>
        <p:spPr bwMode="auto"/>
        <p:txBody>
          <a:bodyPr/>
          <a:lstStyle/>
          <a:p>
            <a:pPr>
              <a:defRPr/>
            </a:pPr>
            <a:fld id="{60424BAD-F223-2344-B165-FF6822AD2196}" type="slidenum">
              <a:rPr lang="ru-RU"/>
              <a:t>8</a:t>
            </a:fld>
            <a:endParaRPr lang="ru-RU"/>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 name="Заголовок 1" hidden="0"/>
          <p:cNvSpPr>
            <a:spLocks noGrp="1"/>
          </p:cNvSpPr>
          <p:nvPr isPhoto="0" userDrawn="0">
            <p:ph type="title" hasCustomPrompt="0"/>
          </p:nvPr>
        </p:nvSpPr>
        <p:spPr bwMode="auto">
          <a:xfrm>
            <a:off x="442913" y="1258529"/>
            <a:ext cx="11306174" cy="929523"/>
          </a:xfrm>
        </p:spPr>
        <p:txBody>
          <a:bodyPr/>
          <a:lstStyle/>
          <a:p>
            <a:pPr>
              <a:defRPr/>
            </a:pPr>
            <a:r>
              <a:rPr lang="ru-RU">
                <a:solidFill>
                  <a:schemeClr val="accent5">
                    <a:lumMod val="75000"/>
                  </a:schemeClr>
                </a:solidFill>
              </a:rPr>
              <a:t>Алгоритм применения восстановительной медиации и медиативных инструментов в целях решения восьми задач восстановительного правосудия:</a:t>
            </a:r>
            <a:endParaRPr/>
          </a:p>
        </p:txBody>
      </p:sp>
      <p:sp>
        <p:nvSpPr>
          <p:cNvPr id="3" name="Текст 2" hidden="0"/>
          <p:cNvSpPr>
            <a:spLocks noGrp="1"/>
          </p:cNvSpPr>
          <p:nvPr isPhoto="0" userDrawn="0">
            <p:ph type="body" sz="quarter" idx="16" hasCustomPrompt="0"/>
          </p:nvPr>
        </p:nvSpPr>
        <p:spPr bwMode="auto">
          <a:xfrm>
            <a:off x="442913" y="2084438"/>
            <a:ext cx="11306174" cy="4152849"/>
          </a:xfrm>
        </p:spPr>
        <p:txBody>
          <a:bodyPr/>
          <a:lstStyle/>
          <a:p>
            <a:pPr>
              <a:defRPr/>
            </a:pPr>
            <a:r>
              <a:rPr lang="ru-RU" sz="1800" b="1">
                <a:solidFill>
                  <a:srgbClr val="1C1E21"/>
                </a:solidFill>
                <a:latin typeface="Times New Roman"/>
                <a:ea typeface="Times New Roman"/>
                <a:cs typeface="Times New Roman"/>
              </a:rPr>
              <a:t>Третья задача</a:t>
            </a:r>
            <a:r>
              <a:rPr lang="ru-RU" sz="1800">
                <a:solidFill>
                  <a:srgbClr val="1C1E21"/>
                </a:solidFill>
                <a:latin typeface="Times New Roman"/>
                <a:ea typeface="Times New Roman"/>
                <a:cs typeface="Times New Roman"/>
              </a:rPr>
              <a:t> установить все обстоятельства жизни от рождения и до инцидента лица, причинившего вред. Условия, в которых формировалась его личность, окружение, формировавшее его мировоззрение. Наконец материальный и моральный уровень личности причинителя вреда. </a:t>
            </a:r>
            <a:endParaRPr sz="1800">
              <a:solidFill>
                <a:srgbClr val="1C1E21"/>
              </a:solidFill>
              <a:latin typeface="Calibri"/>
              <a:ea typeface="Calibri"/>
              <a:cs typeface="Times New Roman"/>
            </a:endParaRPr>
          </a:p>
          <a:p>
            <a:pPr>
              <a:defRPr/>
            </a:pPr>
            <a:r>
              <a:rPr lang="ru-RU"/>
              <a:t>Достижение этой задачи  проводится путем медиативных конференций (кругов сообществ)  с  социальным окружением  где находился причинитель вреда (детсад, школа, другие учебные заведения,  спортивные и творческие секции, трудовые коллективы, друзья, коллеги и т.д.) с заключением по итогам конференции, восстановительной программы, в соответствии с которой будут найдены причины, сделаны выводы и приняты обязательства по изменению условий и обстоятельств, способствующих прямо или косвенно причинению вреда.</a:t>
            </a:r>
            <a:endParaRPr/>
          </a:p>
          <a:p>
            <a:pPr>
              <a:defRPr/>
            </a:pPr>
            <a:r>
              <a:rPr lang="ru-RU"/>
              <a:t>. </a:t>
            </a:r>
            <a:endParaRPr/>
          </a:p>
          <a:p>
            <a:pPr>
              <a:defRPr/>
            </a:pPr>
            <a:r>
              <a:rPr lang="ru-RU"/>
              <a:t>Решение принятые на конференциях, должны быть в обязательном порядке направлены юридическим лицам, общественным организациям, социальным службам, органам государственной власти и управления. </a:t>
            </a:r>
            <a:endParaRPr/>
          </a:p>
          <a:p>
            <a:pPr>
              <a:defRPr/>
            </a:pPr>
            <a:endParaRPr/>
          </a:p>
        </p:txBody>
      </p:sp>
      <p:sp>
        <p:nvSpPr>
          <p:cNvPr id="4" name="Номер слайда 3" hidden="0"/>
          <p:cNvSpPr>
            <a:spLocks noGrp="1"/>
          </p:cNvSpPr>
          <p:nvPr isPhoto="0" userDrawn="0">
            <p:ph type="sldNum" sz="quarter" idx="4" hasCustomPrompt="0"/>
          </p:nvPr>
        </p:nvSpPr>
        <p:spPr bwMode="auto"/>
        <p:txBody>
          <a:bodyPr/>
          <a:lstStyle/>
          <a:p>
            <a:pPr>
              <a:defRPr/>
            </a:pPr>
            <a:fld id="{60424BAD-F223-2344-B165-FF6822AD2196}" type="slidenum">
              <a:rPr lang="ru-RU"/>
              <a:t>9</a:t>
            </a:fld>
            <a:endParaRPr lang="ru-RU"/>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Тема АСТ">
  <a:themeElements>
    <a:clrScheme name="AST">
      <a:dk1>
        <a:srgbClr val="4F5058"/>
      </a:dk1>
      <a:lt1>
        <a:srgbClr val="999A9F"/>
      </a:lt1>
      <a:dk2>
        <a:srgbClr val="0086FF"/>
      </a:dk2>
      <a:lt2>
        <a:srgbClr val="DCDCDE"/>
      </a:lt2>
      <a:accent1>
        <a:srgbClr val="0086FF"/>
      </a:accent1>
      <a:accent2>
        <a:srgbClr val="79B9F9"/>
      </a:accent2>
      <a:accent3>
        <a:srgbClr val="D0E7FD"/>
      </a:accent3>
      <a:accent4>
        <a:srgbClr val="FFC87F"/>
      </a:accent4>
      <a:accent5>
        <a:srgbClr val="FBDFBA"/>
      </a:accent5>
      <a:accent6>
        <a:srgbClr val="FDF3E7"/>
      </a:accent6>
      <a:hlink>
        <a:srgbClr val="0086FF"/>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Шаблон презентации Медиация[2]</Template>
  <TotalTime>0</TotalTime>
  <Words>0</Words>
  <Application>R7-Office/7.1.1.35</Application>
  <DocSecurity>0</DocSecurity>
  <PresentationFormat>Широкоэкранный</PresentationFormat>
  <Paragraphs>0</Paragraphs>
  <Slides>14</Slides>
  <Notes>14</Notes>
  <HiddenSlides>0</HiddenSlides>
  <MMClips>2</MMClips>
  <ScaleCrop>0</ScaleCrop>
  <HeadingPairs>
    <vt:vector size="4" baseType="variant">
      <vt:variant>
        <vt:lpstr>Theme</vt:lpstr>
      </vt:variant>
      <vt:variant>
        <vt:i4>1</vt:i4>
      </vt:variant>
      <vt:variant>
        <vt:lpstr>Slide Titles</vt:lpstr>
      </vt:variant>
      <vt:variant>
        <vt:i4>14</vt:i4>
      </vt:variant>
    </vt:vector>
  </HeadingPairs>
  <TitlesOfParts>
    <vt:vector size="15" baseType="lpstr">
      <vt:lpstr>Theme 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Ирина Бельская</dc:creator>
  <cp:keywords/>
  <dc:description/>
  <dc:identifier/>
  <dc:language/>
  <cp:lastModifiedBy>Ульяна Фоминых</cp:lastModifiedBy>
  <cp:revision>9</cp:revision>
  <dcterms:created xsi:type="dcterms:W3CDTF">2023-05-19T09:39:06Z</dcterms:created>
  <dcterms:modified xsi:type="dcterms:W3CDTF">2023-06-09T08:10:41Z</dcterms:modified>
  <cp:category/>
  <cp:contentStatus/>
  <cp:version/>
</cp:coreProperties>
</file>