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5" r:id="rId2"/>
    <p:sldId id="28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6FF"/>
    <a:srgbClr val="E6F3FF"/>
    <a:srgbClr val="4F5159"/>
    <a:srgbClr val="FFC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9" autoAdjust="0"/>
    <p:restoredTop sz="86426"/>
  </p:normalViewPr>
  <p:slideViewPr>
    <p:cSldViewPr snapToGrid="0" snapToObjects="1">
      <p:cViewPr varScale="1">
        <p:scale>
          <a:sx n="96" d="100"/>
          <a:sy n="96" d="100"/>
        </p:scale>
        <p:origin x="776" y="176"/>
      </p:cViewPr>
      <p:guideLst>
        <p:guide orient="horz" pos="159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26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nrope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1-B740-875D-5BF5DBA272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nrope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1-B740-875D-5BF5DBA272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nrope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61-B740-875D-5BF5DBA272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5048320"/>
        <c:axId val="86979328"/>
      </c:barChart>
      <c:catAx>
        <c:axId val="8504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nrope" pitchFamily="2" charset="0"/>
                <a:ea typeface="+mn-ea"/>
                <a:cs typeface="+mn-cs"/>
              </a:defRPr>
            </a:pPr>
            <a:endParaRPr lang="ru-RU"/>
          </a:p>
        </c:txPr>
        <c:crossAx val="86979328"/>
        <c:crosses val="autoZero"/>
        <c:auto val="1"/>
        <c:lblAlgn val="ctr"/>
        <c:lblOffset val="100"/>
        <c:noMultiLvlLbl val="0"/>
      </c:catAx>
      <c:valAx>
        <c:axId val="8697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nrope" pitchFamily="2" charset="0"/>
                <a:ea typeface="+mn-ea"/>
                <a:cs typeface="+mn-cs"/>
              </a:defRPr>
            </a:pPr>
            <a:endParaRPr lang="ru-RU"/>
          </a:p>
        </c:txPr>
        <c:crossAx val="8504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nrope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alpha val="2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anrope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76-5841-BBDA-39D06592DF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76-5841-BBDA-39D06592DF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76-5841-BBDA-39D06592DF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76-5841-BBDA-39D06592DF1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76-5841-BBDA-39D06592D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nrope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alpha val="2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D28D2-3045-AF45-A7D9-B96F26C718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511B5-9779-E846-9E35-7EF92B4343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F0770-CD71-984A-87A1-26C80CD022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071E2-93FB-F042-9FAB-CE407394B7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B7254-B3CF-374F-B6B0-43D0E0647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26256-4EF7-2D4F-A039-92BA4339D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16:31:13.23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1403 24575,'52'15'0,"6"13"0,7 16 0,0 9 0,-10-6 0,-13-11 0,-14-11 0,-9-9 0,-5-6 0,-5-6 0,-2-4 0,6 3 0,2 14 0,18 16 0,4 14 0,7 7 0,2-5 0,-7-10 0,-7-10 0,-8-11 0,-9-9 0,-5-6 0,4-16 0,22-42 0,-4 2 0,4-8 0,-2 4 0,3-4 0,2-3-328,8-12 0,2-2 0,1-1 269,1-1 1,1 0 0,0 1 58,-1 2 0,1 0 0,-2 2 0,-4 6 0,-2 2 0,-1 2-14,-5 6 1,-2 2-1,-1 2 14,11-20 0,-2 4 0,-6 12 0,-2 3 0,-5 8 0,-1 3 0,21-25 0,-10 19 983,-14 16-940,-7 15 1,-11 10-1,-2 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294C9-854F-5942-8474-B7156EA8D6F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F8FA1-678A-DA4C-931C-40C91D6B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2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 крупн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8334CFB9-8686-7545-8978-C8CF7B3BB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0688" y="1"/>
            <a:ext cx="4151312" cy="3429000"/>
          </a:xfrm>
          <a:solidFill>
            <a:srgbClr val="FFC880">
              <a:alpha val="10000"/>
            </a:srgbClr>
          </a:solidFill>
        </p:spPr>
        <p:txBody>
          <a:bodyPr lIns="360000" tIns="360000" rIns="360000" bIns="360000" anchor="b"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ru-RU" dirty="0"/>
              <a:t>Вставьте сюда картинку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0C1D95-CDD1-D94A-80B9-A4FA2C63BCFD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4F5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9866FF-3E8D-0F46-8DC0-8235CA018CD5}"/>
              </a:ext>
            </a:extLst>
          </p:cNvPr>
          <p:cNvSpPr/>
          <p:nvPr userDrawn="1"/>
        </p:nvSpPr>
        <p:spPr>
          <a:xfrm>
            <a:off x="1" y="0"/>
            <a:ext cx="68986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2367CF9-38C7-CA4F-B86E-32C38A6BE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DFBD9814-950F-9247-9E10-DD91055B62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9195" y="1"/>
            <a:ext cx="2307265" cy="6857999"/>
          </a:xfrm>
          <a:blipFill>
            <a:blip r:embed="rId3"/>
            <a:stretch>
              <a:fillRect/>
            </a:stretch>
          </a:blipFill>
        </p:spPr>
        <p:txBody>
          <a:bodyPr lIns="360000" tIns="360000" rIns="360000" bIns="360000" anchor="t">
            <a:noAutofit/>
          </a:bodyPr>
          <a:lstStyle>
            <a:lvl1pPr marL="0" indent="0" algn="r">
              <a:buNone/>
              <a:defRPr sz="1800">
                <a:noFill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6FD6CF0-C856-3343-AF56-C6A1438AE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02464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DB1E48BC-EDB3-A44D-B62F-9CA33559CA4F}" type="datetime1">
              <a:rPr lang="ru-RU" smtClean="0"/>
              <a:t>15.02.2023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D3A21-7390-874D-8522-E7AA5F9151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6" y="1449388"/>
            <a:ext cx="5437188" cy="1846659"/>
          </a:xfrm>
        </p:spPr>
        <p:txBody>
          <a:bodyPr wrap="square" anchor="t">
            <a:spAutoFit/>
          </a:bodyPr>
          <a:lstStyle>
            <a:lvl1pPr algn="l">
              <a:defRPr sz="6000">
                <a:solidFill>
                  <a:srgbClr val="4F5159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КРУПНЫЙ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9AC42-330D-2F43-93AD-5EC736F2FE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4" y="3496569"/>
            <a:ext cx="5473700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rgbClr val="4F51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Нажмите, чтобы редактировать подзаголовок крупный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B9945-F84C-4F62-9C33-5A5416D0E5A6}"/>
              </a:ext>
            </a:extLst>
          </p:cNvPr>
          <p:cNvSpPr txBox="1"/>
          <p:nvPr userDrawn="1"/>
        </p:nvSpPr>
        <p:spPr>
          <a:xfrm>
            <a:off x="338659" y="6537027"/>
            <a:ext cx="22303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F5159"/>
                </a:solidFill>
                <a:latin typeface="Manrope" pitchFamily="2" charset="0"/>
              </a:rPr>
              <a:t>© Академия социальных технологий, 202</a:t>
            </a:r>
            <a:r>
              <a:rPr lang="en-US" sz="800" dirty="0">
                <a:solidFill>
                  <a:srgbClr val="4F5159"/>
                </a:solidFill>
                <a:latin typeface="Manrope" pitchFamily="2" charset="0"/>
              </a:rPr>
              <a:t>1</a:t>
            </a:r>
            <a:r>
              <a:rPr lang="ru-RU" sz="800" dirty="0">
                <a:solidFill>
                  <a:srgbClr val="4F5159"/>
                </a:solidFill>
                <a:latin typeface="Manrope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387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AE8FD2-5DDF-4645-BB00-510B4243A9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5388" y="1449386"/>
            <a:ext cx="4500562" cy="4787901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Manrop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Нажмите, чтобы редактировать текст крупный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5416D0-F64F-2845-A294-A905C5DDF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449388"/>
            <a:ext cx="4500564" cy="1384995"/>
          </a:xfrm>
        </p:spPr>
        <p:txBody>
          <a:bodyPr wrap="square" anchor="t">
            <a:spAutoFit/>
          </a:bodyPr>
          <a:lstStyle>
            <a:lvl1pPr algn="l">
              <a:defRPr sz="3000" b="0" i="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r>
              <a:rPr lang="ru-RU" dirty="0"/>
              <a:t>НАЖМИТЕ, ЧТОБЫ РЕДАКТИРОВАТЬ ЗАГОЛОВОК МЕЛКИЙ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4ABD713-428D-264B-A9C6-0B4BBD5446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49" y="3037101"/>
            <a:ext cx="4500565" cy="492443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rgbClr val="4F5159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Нажмите, чтобы редактировать подзаголовок</a:t>
            </a:r>
            <a:r>
              <a:rPr lang="en-US" dirty="0"/>
              <a:t> </a:t>
            </a:r>
            <a:r>
              <a:rPr lang="ru-RU" dirty="0"/>
              <a:t>мелкий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AEBF96-89BD-4A43-8DE7-F691253C5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41325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9412B1F-02BE-E94F-B0E4-E2C0D81C2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26187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AFB36D7A-7800-4C42-B62D-8B8E9D13719C}" type="datetime1">
              <a:rPr lang="ru-RU" smtClean="0"/>
              <a:t>15.02.2023</a:t>
            </a:fld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17C59-8D58-5A4A-A961-6F85FAFDC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60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BB01-0CFF-394A-BB78-F4529FB0D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50" y="1449386"/>
            <a:ext cx="4500563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/>
              <a:t>Нажмите, чтобы редактировать подзаголовок крупный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318F86D-87C3-FE45-99E7-13BE3546B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449387"/>
            <a:ext cx="4500562" cy="4811713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Manrop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Нажмите, чтобы редактировать текст мелкий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4AC49E6-4CD4-1544-91CB-6588244B5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6050" y="2255520"/>
            <a:ext cx="4500563" cy="3967481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Manrop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Нажмите, чтобы редактировать текст мелкий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94A554B-F8DD-5342-8A89-0F0347A0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41325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2DE78AD-7E9D-7946-B90B-38F253F62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26187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944F6005-A531-204E-80BF-CEE59E22A7A7}" type="datetime1">
              <a:rPr lang="ru-RU" smtClean="0"/>
              <a:t>15.02.2023</a:t>
            </a:fld>
            <a:endParaRPr lang="ru-R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83F2FC-9DE3-9349-8521-B00B6FFBB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7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BB01-0CFF-394A-BB78-F4529FB0D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50" y="1449388"/>
            <a:ext cx="9359900" cy="307777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ru-RU" dirty="0"/>
              <a:t>Нажмите, чтобы редактировать подзаголовок крупный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4AC49E6-4CD4-1544-91CB-6588244B5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6049" y="1940560"/>
            <a:ext cx="9359901" cy="4296728"/>
          </a:xfrm>
        </p:spPr>
        <p:txBody>
          <a:bodyPr numCol="2" spcCol="360000">
            <a:noAutofit/>
          </a:bodyPr>
          <a:lstStyle>
            <a:lvl1pPr marL="0" indent="0">
              <a:buNone/>
              <a:defRPr sz="1200" b="0" i="0">
                <a:latin typeface="Manrop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Нажмите, чтобы редактировать текст мелкий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24335B-CAAE-9E4A-AB2C-A778A5945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41325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A728D8-10A3-474B-B766-19791BE41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26187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CD79AA93-06F9-1846-9DCA-5BA01FFD7C6B}" type="datetime1">
              <a:rPr lang="ru-RU" smtClean="0"/>
              <a:t>15.02.2023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2A9099-A444-0E41-B836-9BDB968E1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37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 на всю ширин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BB01-0CFF-394A-BB78-F4529FB0D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449388"/>
            <a:ext cx="11306175" cy="307777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ru-RU" dirty="0"/>
              <a:t>Нажмите, чтобы редактировать подзаголовок крупный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4AC49E6-4CD4-1544-91CB-6588244B5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1940560"/>
            <a:ext cx="11306175" cy="4296728"/>
          </a:xfrm>
        </p:spPr>
        <p:txBody>
          <a:bodyPr numCol="3" spcCol="360000">
            <a:noAutofit/>
          </a:bodyPr>
          <a:lstStyle>
            <a:lvl1pPr marL="0" indent="0">
              <a:buNone/>
              <a:defRPr sz="1200" b="0" i="0">
                <a:latin typeface="Manrop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Нажмите, чтобы редактировать текст мелкий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24335B-CAAE-9E4A-AB2C-A778A5945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41325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A728D8-10A3-474B-B766-19791BE41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30195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50E7B795-EC3A-CE48-974B-7C8E03A71155}" type="datetime1">
              <a:rPr lang="ru-RU" smtClean="0"/>
              <a:t>15.02.2023</a:t>
            </a:fld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DF89EF-0744-1C4A-8DB0-D1BE98127D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5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контент блока на всю ширин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B7A92-8879-3D46-8F06-DC86FA73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4D3CC9-5DE2-CE48-9084-66B042AAC79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2914" y="1449388"/>
            <a:ext cx="5473699" cy="4787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3DA0A76D-A74E-734D-B6F5-5C5B2CBF4C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0815" y="1449388"/>
            <a:ext cx="5637659" cy="4787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7F2AD66-7164-EB4D-84D9-6F55CBD32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57530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04B36DA5-81E4-3943-97CD-0D2CFB3603AA}" type="datetime1">
              <a:rPr lang="ru-RU" smtClean="0"/>
              <a:t>15.02.2023</a:t>
            </a:fld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063515-0DD3-6447-8915-7BB43BE87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19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контент блок на всю ширин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B7A92-8879-3D46-8F06-DC86FA73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4D3CC9-5DE2-CE48-9084-66B042AAC79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2913" y="1449388"/>
            <a:ext cx="11306175" cy="4787900"/>
          </a:xfrm>
        </p:spPr>
        <p:txBody>
          <a:bodyPr numCol="2" spcCol="36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43906BC-4E5B-CE4C-9BA4-680477706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57530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97DBA34B-2921-7B49-9F6F-A26082C46EE3}" type="datetime1">
              <a:rPr lang="ru-RU" smtClean="0"/>
              <a:t>15.02.2023</a:t>
            </a:fld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55768B-4B2A-614B-BEF8-B389A709E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3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13">
            <a:extLst>
              <a:ext uri="{FF2B5EF4-FFF2-40B4-BE49-F238E27FC236}">
                <a16:creationId xmlns:a16="http://schemas.microsoft.com/office/drawing/2014/main" id="{00192762-307A-304B-8718-B923D7CEF88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41279800"/>
              </p:ext>
            </p:extLst>
          </p:nvPr>
        </p:nvGraphicFramePr>
        <p:xfrm>
          <a:off x="442913" y="1449387"/>
          <a:ext cx="11306175" cy="478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35">
                  <a:extLst>
                    <a:ext uri="{9D8B030D-6E8A-4147-A177-3AD203B41FA5}">
                      <a16:colId xmlns:a16="http://schemas.microsoft.com/office/drawing/2014/main" val="1178388864"/>
                    </a:ext>
                  </a:extLst>
                </a:gridCol>
                <a:gridCol w="2261235">
                  <a:extLst>
                    <a:ext uri="{9D8B030D-6E8A-4147-A177-3AD203B41FA5}">
                      <a16:colId xmlns:a16="http://schemas.microsoft.com/office/drawing/2014/main" val="2800441369"/>
                    </a:ext>
                  </a:extLst>
                </a:gridCol>
                <a:gridCol w="2261235">
                  <a:extLst>
                    <a:ext uri="{9D8B030D-6E8A-4147-A177-3AD203B41FA5}">
                      <a16:colId xmlns:a16="http://schemas.microsoft.com/office/drawing/2014/main" val="1389092786"/>
                    </a:ext>
                  </a:extLst>
                </a:gridCol>
                <a:gridCol w="2261235">
                  <a:extLst>
                    <a:ext uri="{9D8B030D-6E8A-4147-A177-3AD203B41FA5}">
                      <a16:colId xmlns:a16="http://schemas.microsoft.com/office/drawing/2014/main" val="2765557884"/>
                    </a:ext>
                  </a:extLst>
                </a:gridCol>
                <a:gridCol w="2261235">
                  <a:extLst>
                    <a:ext uri="{9D8B030D-6E8A-4147-A177-3AD203B41FA5}">
                      <a16:colId xmlns:a16="http://schemas.microsoft.com/office/drawing/2014/main" val="1570915308"/>
                    </a:ext>
                  </a:extLst>
                </a:gridCol>
              </a:tblGrid>
              <a:tr h="47879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07635"/>
                  </a:ext>
                </a:extLst>
              </a:tr>
              <a:tr h="47879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296050"/>
                  </a:ext>
                </a:extLst>
              </a:tr>
              <a:tr h="47879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172040"/>
                  </a:ext>
                </a:extLst>
              </a:tr>
              <a:tr h="47879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770324"/>
                  </a:ext>
                </a:extLst>
              </a:tr>
              <a:tr h="47879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762020"/>
                  </a:ext>
                </a:extLst>
              </a:tr>
              <a:tr h="47879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997710"/>
                  </a:ext>
                </a:extLst>
              </a:tr>
              <a:tr h="47879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19274"/>
                  </a:ext>
                </a:extLst>
              </a:tr>
              <a:tr h="47879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280483"/>
                  </a:ext>
                </a:extLst>
              </a:tr>
              <a:tr h="47879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397954"/>
                  </a:ext>
                </a:extLst>
              </a:tr>
              <a:tr h="47879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61266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18F5BD0-E88C-C94E-A493-63C82894C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50" y="441325"/>
            <a:ext cx="9373870" cy="615553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ru-RU" dirty="0"/>
              <a:t>Нажмите, чтобы редактировать </a:t>
            </a:r>
            <a:br>
              <a:rPr lang="ru-RU" dirty="0"/>
            </a:br>
            <a:r>
              <a:rPr lang="ru-RU" dirty="0"/>
              <a:t>подзаголовок крупный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31693FB-E259-CA40-A0DD-21510E1C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313" y="441325"/>
            <a:ext cx="589915" cy="123111"/>
          </a:xfrm>
        </p:spPr>
        <p:txBody>
          <a:bodyPr/>
          <a:lstStyle/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06B574-9E1E-EA46-8F50-F16F92908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57538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28371084-2D03-E94F-881C-7BDDB288BFA4}" type="datetime1">
              <a:rPr lang="ru-RU" smtClean="0"/>
              <a:t>15.02.2023</a:t>
            </a:fld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9986A7-0C73-3644-8EBC-86464F18C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23"/>
          <a:stretch/>
        </p:blipFill>
        <p:spPr>
          <a:xfrm>
            <a:off x="263525" y="266658"/>
            <a:ext cx="97155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9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графи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19">
            <a:extLst>
              <a:ext uri="{FF2B5EF4-FFF2-40B4-BE49-F238E27FC236}">
                <a16:creationId xmlns:a16="http://schemas.microsoft.com/office/drawing/2014/main" id="{5CF5B8BC-D6CE-DD4F-A3A9-DB78F3B397E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98644378"/>
              </p:ext>
            </p:extLst>
          </p:nvPr>
        </p:nvGraphicFramePr>
        <p:xfrm>
          <a:off x="442912" y="1449388"/>
          <a:ext cx="5473701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ontent Placeholder 23">
            <a:extLst>
              <a:ext uri="{FF2B5EF4-FFF2-40B4-BE49-F238E27FC236}">
                <a16:creationId xmlns:a16="http://schemas.microsoft.com/office/drawing/2014/main" id="{8F307C42-7F54-B347-8448-BB57588E06D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905481"/>
              </p:ext>
            </p:extLst>
          </p:nvPr>
        </p:nvGraphicFramePr>
        <p:xfrm>
          <a:off x="6291263" y="1449388"/>
          <a:ext cx="5457825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F7595E2-F8FF-6740-B25C-2EB622D43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50" y="441325"/>
            <a:ext cx="9373870" cy="615553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ru-RU" dirty="0"/>
              <a:t>Нажмите, чтобы редактировать </a:t>
            </a:r>
            <a:br>
              <a:rPr lang="ru-RU" dirty="0"/>
            </a:br>
            <a:r>
              <a:rPr lang="ru-RU" dirty="0"/>
              <a:t>подзаголовок крупный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D24A4FB-2384-6C43-8B85-39BFC045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313" y="441325"/>
            <a:ext cx="589915" cy="123111"/>
          </a:xfrm>
        </p:spPr>
        <p:txBody>
          <a:bodyPr/>
          <a:lstStyle/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48BD06F-2892-3545-823B-08BBA69DA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57530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DD407204-E542-D54B-9D5A-599BBA21FDDD}" type="datetime1">
              <a:rPr lang="ru-RU" smtClean="0"/>
              <a:t>15.02.2023</a:t>
            </a:fld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FB8991-B677-8241-A6D1-EDAD91D34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0023"/>
          <a:stretch/>
        </p:blipFill>
        <p:spPr>
          <a:xfrm>
            <a:off x="263525" y="266658"/>
            <a:ext cx="97155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56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 с крупн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8334CFB9-8686-7545-8978-C8CF7B3BB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5700" y="0"/>
            <a:ext cx="7226300" cy="6857999"/>
          </a:xfrm>
          <a:solidFill>
            <a:srgbClr val="FFC880">
              <a:alpha val="10000"/>
            </a:srgbClr>
          </a:solidFill>
        </p:spPr>
        <p:txBody>
          <a:bodyPr lIns="360000" tIns="360000" rIns="360000" bIns="360000" anchor="b"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ru-RU" dirty="0"/>
              <a:t>Вставьте сюда картинку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2367CF9-38C7-CA4F-B86E-32C38A6BE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6FD6CF0-C856-3343-AF56-C6A1438AE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6326187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CE65048A-FE20-F748-ADD8-F172E918CB97}" type="datetime1">
              <a:rPr lang="ru-RU" smtClean="0"/>
              <a:t>15.02.2023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D3A21-7390-874D-8522-E7AA5F9151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6" y="1449388"/>
            <a:ext cx="5437188" cy="1846659"/>
          </a:xfrm>
        </p:spPr>
        <p:txBody>
          <a:bodyPr wrap="square" anchor="t">
            <a:spAutoFit/>
          </a:bodyPr>
          <a:lstStyle>
            <a:lvl1pPr algn="l">
              <a:defRPr sz="6000">
                <a:solidFill>
                  <a:srgbClr val="4F5159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КРУПНЫЙ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9AC42-330D-2F43-93AD-5EC736F2FE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4" y="3496569"/>
            <a:ext cx="5473700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rgbClr val="4F51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Нажмите, чтобы редактировать подзаголовок крупный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4E04BC0-C8CC-8C41-AF4F-E04A74B4B5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368" y="1"/>
            <a:ext cx="2307265" cy="6857999"/>
          </a:xfrm>
          <a:blipFill>
            <a:blip r:embed="rId3"/>
            <a:stretch>
              <a:fillRect/>
            </a:stretch>
          </a:blipFill>
        </p:spPr>
        <p:txBody>
          <a:bodyPr lIns="360000" tIns="360000" rIns="360000" bIns="360000" anchor="t">
            <a:noAutofit/>
          </a:bodyPr>
          <a:lstStyle>
            <a:lvl1pPr marL="0" indent="0" algn="r">
              <a:buNone/>
              <a:defRPr sz="1800">
                <a:noFill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294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дка с мелки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8334CFB9-8686-7545-8978-C8CF7B3BB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"/>
            <a:ext cx="6096000" cy="3429000"/>
          </a:xfrm>
          <a:solidFill>
            <a:srgbClr val="FFC880">
              <a:alpha val="10000"/>
            </a:srgbClr>
          </a:solidFill>
        </p:spPr>
        <p:txBody>
          <a:bodyPr lIns="360000" tIns="360000" rIns="360000" bIns="360000" anchor="b"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ru-RU" dirty="0"/>
              <a:t>Вставьте сюда картинку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0C1D95-CDD1-D94A-80B9-A4FA2C63BCFD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4F5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9866FF-3E8D-0F46-8DC0-8235CA018CD5}"/>
              </a:ext>
            </a:extLst>
          </p:cNvPr>
          <p:cNvSpPr/>
          <p:nvPr userDrawn="1"/>
        </p:nvSpPr>
        <p:spPr>
          <a:xfrm>
            <a:off x="0" y="0"/>
            <a:ext cx="494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DFBD9814-950F-9247-9E10-DD91055B62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3658" y="1"/>
            <a:ext cx="2307265" cy="6857999"/>
          </a:xfrm>
          <a:blipFill>
            <a:blip r:embed="rId2"/>
            <a:stretch>
              <a:fillRect/>
            </a:stretch>
          </a:blipFill>
        </p:spPr>
        <p:txBody>
          <a:bodyPr lIns="360000" tIns="360000" rIns="360000" bIns="360000" anchor="t">
            <a:noAutofit/>
          </a:bodyPr>
          <a:lstStyle>
            <a:lvl1pPr marL="0" indent="0" algn="r">
              <a:buNone/>
              <a:defRPr sz="1800">
                <a:noFill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569B30-BEB1-EE47-94CC-F18BFB6870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5388" y="3903360"/>
            <a:ext cx="5473700" cy="1384995"/>
          </a:xfrm>
        </p:spPr>
        <p:txBody>
          <a:bodyPr anchor="t">
            <a:spAutoFit/>
          </a:bodyPr>
          <a:lstStyle>
            <a:lvl1pPr algn="l">
              <a:defRPr sz="3000" b="0" i="0">
                <a:solidFill>
                  <a:srgbClr val="FFFFFF"/>
                </a:solidFill>
                <a:latin typeface="Manrope" pitchFamily="2" charset="0"/>
              </a:defRPr>
            </a:lvl1pPr>
          </a:lstStyle>
          <a:p>
            <a:r>
              <a:rPr lang="ru-RU" dirty="0"/>
              <a:t>НАЖМИТЕ, ЧТОБЫ РЕДАКТИРОВАТЬ ЗАГОЛОВОК МЕЛКИЙ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8DDADB3-3D57-C542-9A82-6EF673643A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5388" y="5494240"/>
            <a:ext cx="5473700" cy="246221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Нажмите, чтобы редактировать подзаголовок  мелкий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7E239C-A8CD-034E-9F2E-4F70284C7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26187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9B8780C5-F150-BF49-9FFD-2ABD6891647C}" type="datetime1">
              <a:rPr lang="ru-RU" smtClean="0"/>
              <a:t>15.02.2023</a:t>
            </a:fld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86BCAA-7549-F543-9AFC-021DCF7850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50AFD-624B-4DC0-9607-8CDBC0F85B4E}"/>
              </a:ext>
            </a:extLst>
          </p:cNvPr>
          <p:cNvSpPr txBox="1"/>
          <p:nvPr userDrawn="1"/>
        </p:nvSpPr>
        <p:spPr>
          <a:xfrm>
            <a:off x="338659" y="6537027"/>
            <a:ext cx="22303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F5159"/>
                </a:solidFill>
                <a:latin typeface="Manrope" pitchFamily="2" charset="0"/>
              </a:rPr>
              <a:t>© Академия социальных технологий, 202</a:t>
            </a:r>
            <a:r>
              <a:rPr lang="en-US" sz="800" dirty="0">
                <a:solidFill>
                  <a:srgbClr val="4F5159"/>
                </a:solidFill>
                <a:latin typeface="Manrope" pitchFamily="2" charset="0"/>
              </a:rPr>
              <a:t>1</a:t>
            </a:r>
            <a:r>
              <a:rPr lang="ru-RU" sz="800" dirty="0">
                <a:solidFill>
                  <a:srgbClr val="4F5159"/>
                </a:solidFill>
                <a:latin typeface="Manrope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583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 мелким заголовком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8334CFB9-8686-7545-8978-C8CF7B3BB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51313" y="1"/>
            <a:ext cx="8040687" cy="3429000"/>
          </a:xfrm>
          <a:solidFill>
            <a:srgbClr val="FFC880">
              <a:alpha val="10000"/>
            </a:srgbClr>
          </a:solidFill>
        </p:spPr>
        <p:txBody>
          <a:bodyPr lIns="360000" tIns="360000" rIns="360000" bIns="360000" anchor="b"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ru-RU" dirty="0"/>
              <a:t>Вставьте сюда картинку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0C1D95-CDD1-D94A-80B9-A4FA2C63BCFD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4F5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9866FF-3E8D-0F46-8DC0-8235CA018CD5}"/>
              </a:ext>
            </a:extLst>
          </p:cNvPr>
          <p:cNvSpPr/>
          <p:nvPr userDrawn="1"/>
        </p:nvSpPr>
        <p:spPr>
          <a:xfrm>
            <a:off x="1" y="0"/>
            <a:ext cx="300735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DFBD9814-950F-9247-9E10-DD91055B62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97680" y="1"/>
            <a:ext cx="2307265" cy="6857999"/>
          </a:xfrm>
          <a:blipFill>
            <a:blip r:embed="rId2"/>
            <a:stretch>
              <a:fillRect/>
            </a:stretch>
          </a:blipFill>
        </p:spPr>
        <p:txBody>
          <a:bodyPr lIns="360000" tIns="360000" rIns="360000" bIns="360000" anchor="t">
            <a:noAutofit/>
          </a:bodyPr>
          <a:lstStyle>
            <a:lvl1pPr marL="0" indent="0" algn="r">
              <a:buNone/>
              <a:defRPr sz="1800">
                <a:noFill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3E386AB-DAFA-174E-A94A-3B4145F3B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26187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DBE6AB83-0952-7349-914A-1DA0E07FADD1}" type="datetime1">
              <a:rPr lang="ru-RU" smtClean="0"/>
              <a:t>15.02.2023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749D50E-716F-9941-88A6-CD6510263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288" y="3903360"/>
            <a:ext cx="7416800" cy="923330"/>
          </a:xfrm>
        </p:spPr>
        <p:txBody>
          <a:bodyPr wrap="square" anchor="t">
            <a:spAutoFit/>
          </a:bodyPr>
          <a:lstStyle>
            <a:lvl1pPr algn="l">
              <a:defRPr sz="3000" b="0" i="0">
                <a:solidFill>
                  <a:srgbClr val="FFFFFF"/>
                </a:solidFill>
                <a:latin typeface="Manrope" pitchFamily="2" charset="0"/>
              </a:defRPr>
            </a:lvl1pPr>
          </a:lstStyle>
          <a:p>
            <a:r>
              <a:rPr lang="ru-RU" dirty="0"/>
              <a:t>НАЖМИТЕ, ЧТОБЫ РЕДАКТИРОВАТЬ ЗАГОЛОВОК МЕЛКИЙ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FE5EA59-E477-2048-BA97-D5B6F5B886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2288" y="5057360"/>
            <a:ext cx="7416800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Нажмите, чтобы редактировать подзаголовок  мелкий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0F1653-85AB-3A42-86EC-C3B0AD784F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5266CF-3278-4221-95E6-3D18BE5501CA}"/>
              </a:ext>
            </a:extLst>
          </p:cNvPr>
          <p:cNvSpPr txBox="1"/>
          <p:nvPr userDrawn="1"/>
        </p:nvSpPr>
        <p:spPr>
          <a:xfrm>
            <a:off x="338659" y="6537027"/>
            <a:ext cx="22303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F5159"/>
                </a:solidFill>
                <a:latin typeface="Manrope" pitchFamily="2" charset="0"/>
              </a:rPr>
              <a:t>© Академия социальных технологий, 202</a:t>
            </a:r>
            <a:r>
              <a:rPr lang="en-US" sz="800" dirty="0">
                <a:solidFill>
                  <a:srgbClr val="4F5159"/>
                </a:solidFill>
                <a:latin typeface="Manrope" pitchFamily="2" charset="0"/>
              </a:rPr>
              <a:t>1</a:t>
            </a:r>
            <a:r>
              <a:rPr lang="ru-RU" sz="800" dirty="0">
                <a:solidFill>
                  <a:srgbClr val="4F5159"/>
                </a:solidFill>
                <a:latin typeface="Manrope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203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фоновой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D5FEA85-7D9D-A44C-B21E-84FF7A38D7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7527"/>
            <a:ext cx="12192000" cy="6858001"/>
          </a:xfrm>
          <a:solidFill>
            <a:srgbClr val="FFC880">
              <a:alpha val="10000"/>
            </a:srgbClr>
          </a:solidFill>
        </p:spPr>
        <p:txBody>
          <a:bodyPr lIns="180000" tIns="180000" rIns="180000" bIns="180000" anchor="b">
            <a:noAutofit/>
          </a:bodyPr>
          <a:lstStyle>
            <a:lvl1pPr marL="0" indent="0" algn="r">
              <a:buNone/>
              <a:defRPr sz="1200"/>
            </a:lvl1pPr>
          </a:lstStyle>
          <a:p>
            <a:r>
              <a:rPr lang="ru-RU" dirty="0"/>
              <a:t>Вставьте сюда картинку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5542F8B-06DB-B34D-933F-C08747D143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526" y="6427780"/>
            <a:ext cx="4491355" cy="1628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 pitchFamily="2" charset="2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 pitchFamily="2" charset="2"/>
              <a:buNone/>
              <a:tabLst/>
              <a:defRPr/>
            </a:pPr>
            <a:r>
              <a:rPr lang="en-US" sz="800" b="0" i="0" dirty="0">
                <a:solidFill>
                  <a:srgbClr val="111111"/>
                </a:solidFill>
                <a:effectLst/>
                <a:latin typeface="Manrope" pitchFamily="2" charset="0"/>
              </a:rPr>
              <a:t>Photo by </a:t>
            </a:r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4D1C1E-2417-2B47-AA61-3FABD5629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449388"/>
            <a:ext cx="4500564" cy="1384995"/>
          </a:xfrm>
        </p:spPr>
        <p:txBody>
          <a:bodyPr wrap="square" anchor="t">
            <a:spAutoFit/>
          </a:bodyPr>
          <a:lstStyle>
            <a:lvl1pPr algn="l">
              <a:defRPr sz="3000" b="0" i="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r>
              <a:rPr lang="ru-RU" dirty="0"/>
              <a:t>НАЖМИТЕ, ЧТОБЫ РЕДАКТИРОВАТЬ ЗАГОЛОВОК МЕЛКИЙ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F5B88D9-924F-7F49-8F27-93D74115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49" y="3037101"/>
            <a:ext cx="4500565" cy="492443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rgbClr val="4F5159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Нажмите, чтобы редактировать подзаголовок</a:t>
            </a:r>
            <a:r>
              <a:rPr lang="en-US" dirty="0"/>
              <a:t> </a:t>
            </a:r>
            <a:r>
              <a:rPr lang="ru-RU" dirty="0"/>
              <a:t>мелкий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0C87508-4C63-4341-A91E-163BCB344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41325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2C4EBAB-F118-2946-90D5-BF0DC7155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28243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74E17963-FB9C-8746-8C27-2921F7F90362}" type="datetime1">
              <a:rPr lang="ru-RU" smtClean="0"/>
              <a:t>15.02.2023</a:t>
            </a:fld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F7732-438A-A747-8C6C-634458006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23"/>
          <a:stretch/>
        </p:blipFill>
        <p:spPr>
          <a:xfrm>
            <a:off x="263525" y="266658"/>
            <a:ext cx="971550" cy="9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14ED69-77DE-644C-874E-8B0D2916A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67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о срезанной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CDF43F-3DB8-9C4B-A57C-4F047C9EE8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6228" y="0"/>
            <a:ext cx="6085772" cy="6858001"/>
          </a:xfrm>
          <a:solidFill>
            <a:srgbClr val="FFC880">
              <a:alpha val="10000"/>
            </a:srgbClr>
          </a:solidFill>
        </p:spPr>
        <p:txBody>
          <a:bodyPr lIns="180000" tIns="180000" rIns="180000" bIns="180000" anchor="ctr">
            <a:noAutofit/>
          </a:bodyPr>
          <a:lstStyle>
            <a:lvl1pPr marL="0" indent="0" algn="r">
              <a:buNone/>
              <a:defRPr sz="1200"/>
            </a:lvl1pPr>
          </a:lstStyle>
          <a:p>
            <a:r>
              <a:rPr lang="ru-RU" dirty="0"/>
              <a:t>Вставьте сюда картинку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574D28-F003-3D46-95D6-7B21296164DE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50369AAC-DE24-B946-A4E3-D84C8F114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6573" y="1"/>
            <a:ext cx="2307265" cy="6857999"/>
          </a:xfrm>
          <a:blipFill>
            <a:blip r:embed="rId2"/>
            <a:stretch>
              <a:fillRect/>
            </a:stretch>
          </a:blipFill>
        </p:spPr>
        <p:txBody>
          <a:bodyPr lIns="360000" tIns="360000" rIns="360000" bIns="360000" anchor="t">
            <a:noAutofit/>
          </a:bodyPr>
          <a:lstStyle>
            <a:lvl1pPr marL="0" indent="0" algn="r">
              <a:buNone/>
              <a:defRPr sz="1800">
                <a:noFill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D1CD083-F675-724E-8764-675D3AAFF7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416675"/>
            <a:ext cx="5473700" cy="180975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 pitchFamily="2" charset="2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 pitchFamily="2" charset="2"/>
              <a:buNone/>
              <a:tabLst/>
              <a:defRPr/>
            </a:pPr>
            <a:r>
              <a:rPr lang="en-US" sz="800" b="0" i="0" dirty="0">
                <a:solidFill>
                  <a:srgbClr val="111111"/>
                </a:solidFill>
                <a:effectLst/>
                <a:latin typeface="Manrope" pitchFamily="2" charset="0"/>
              </a:rPr>
              <a:t>Photo by </a:t>
            </a:r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41BBCE1-6821-9C49-B3BE-5647BAF653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449388"/>
            <a:ext cx="4500564" cy="1384995"/>
          </a:xfrm>
        </p:spPr>
        <p:txBody>
          <a:bodyPr wrap="square" anchor="t">
            <a:spAutoFit/>
          </a:bodyPr>
          <a:lstStyle>
            <a:lvl1pPr algn="l">
              <a:defRPr sz="3000" b="0" i="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r>
              <a:rPr lang="ru-RU" dirty="0"/>
              <a:t>НАЖМИТЕ, ЧТОБЫ РЕДАКТИРОВАТЬ ЗАГОЛОВОК МЕЛКИЙ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5C0E852-C494-3146-B97A-0EC37C5663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49" y="3037101"/>
            <a:ext cx="4500565" cy="492443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rgbClr val="4F5159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Нажмите, чтобы редактировать подзаголовок</a:t>
            </a:r>
            <a:r>
              <a:rPr lang="en-US" dirty="0"/>
              <a:t> </a:t>
            </a:r>
            <a:r>
              <a:rPr lang="ru-RU" dirty="0"/>
              <a:t>мелкий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19810D7-33E7-A941-8049-8A49C33ED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41325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E355C0E7-A82E-E84D-A157-E1503E334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56052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5AF131E5-1626-EB42-916A-5E9D33F3BA80}" type="datetime1">
              <a:rPr lang="ru-RU" smtClean="0"/>
              <a:t>15.02.2023</a:t>
            </a:fld>
            <a:endParaRPr lang="ru-R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941544-F020-D34D-9583-8A61CCBFC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7CF456-CC3C-4CBC-889D-3F91D5A14B27}"/>
              </a:ext>
            </a:extLst>
          </p:cNvPr>
          <p:cNvSpPr txBox="1"/>
          <p:nvPr userDrawn="1"/>
        </p:nvSpPr>
        <p:spPr>
          <a:xfrm>
            <a:off x="338659" y="6537027"/>
            <a:ext cx="22303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F5159"/>
                </a:solidFill>
                <a:latin typeface="Manrope" pitchFamily="2" charset="0"/>
              </a:rPr>
              <a:t>© Академия социальных технологий, 202</a:t>
            </a:r>
            <a:r>
              <a:rPr lang="en-US" sz="800" dirty="0">
                <a:solidFill>
                  <a:srgbClr val="4F5159"/>
                </a:solidFill>
                <a:latin typeface="Manrope" pitchFamily="2" charset="0"/>
              </a:rPr>
              <a:t>1</a:t>
            </a:r>
            <a:r>
              <a:rPr lang="ru-RU" sz="800" dirty="0">
                <a:solidFill>
                  <a:srgbClr val="4F5159"/>
                </a:solidFill>
                <a:latin typeface="Manrope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424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картинкой прибитой вниз впра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0810FB9-03DC-3D45-973D-1BF9622FE7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75388" y="1449387"/>
            <a:ext cx="5916612" cy="5408613"/>
          </a:xfrm>
          <a:solidFill>
            <a:srgbClr val="FFC880">
              <a:alpha val="10000"/>
            </a:srgbClr>
          </a:solidFill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/>
            </a:lvl1pPr>
          </a:lstStyle>
          <a:p>
            <a:r>
              <a:rPr lang="ru-RU" dirty="0"/>
              <a:t>Вставьте сюда картинку на белом фоном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F9A6103-C0A9-E243-A7C9-FC98A18401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525" y="6416675"/>
            <a:ext cx="5527949" cy="180975"/>
          </a:xfrm>
        </p:spPr>
        <p:txBody>
          <a:bodyPr anchor="b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 pitchFamily="2" charset="2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 pitchFamily="2" charset="2"/>
              <a:buNone/>
              <a:tabLst/>
              <a:defRPr/>
            </a:pPr>
            <a:r>
              <a:rPr lang="en-US" sz="800" b="0" i="0" dirty="0">
                <a:solidFill>
                  <a:srgbClr val="111111"/>
                </a:solidFill>
                <a:effectLst/>
                <a:latin typeface="Manrope" pitchFamily="2" charset="0"/>
              </a:rPr>
              <a:t>Photo by </a:t>
            </a:r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DDC8BF9-DFF1-104A-934D-FD4EFB3C3D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449388"/>
            <a:ext cx="4500564" cy="1384995"/>
          </a:xfrm>
        </p:spPr>
        <p:txBody>
          <a:bodyPr wrap="square" anchor="t">
            <a:spAutoFit/>
          </a:bodyPr>
          <a:lstStyle>
            <a:lvl1pPr algn="l">
              <a:defRPr sz="3000" b="0" i="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r>
              <a:rPr lang="ru-RU" dirty="0"/>
              <a:t>НАЖМИТЕ, ЧТОБЫ РЕДАКТИРОВАТЬ ЗАГОЛОВОК МЕЛКИЙ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C48C963-C286-FD4B-A249-8403FA08E5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49" y="3037101"/>
            <a:ext cx="4500565" cy="492443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rgbClr val="4F5159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Нажмите, чтобы редактировать подзаголовок</a:t>
            </a:r>
            <a:r>
              <a:rPr lang="en-US" dirty="0"/>
              <a:t> </a:t>
            </a:r>
            <a:r>
              <a:rPr lang="ru-RU" dirty="0"/>
              <a:t>мелкий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ECB17AD-3760-FA49-97FD-C507234BC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41325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2F167705-4CAA-AF46-8E64-53C207F12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26187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689BB763-063C-C345-A99B-4F98BF12BA48}" type="datetime1">
              <a:rPr lang="ru-RU" smtClean="0"/>
              <a:t>15.02.2023</a:t>
            </a:fld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972243-462C-0B41-8F26-404C345B3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25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 с маленькой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0810FB9-03DC-3D45-973D-1BF9622FE7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75388" y="1449387"/>
            <a:ext cx="4500562" cy="4787901"/>
          </a:xfrm>
          <a:solidFill>
            <a:srgbClr val="FFC880">
              <a:alpha val="10000"/>
            </a:srgbClr>
          </a:solidFill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r>
              <a:rPr lang="ru-RU" dirty="0"/>
              <a:t>Вставьте сюда картинку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28D3A-6014-874C-9B49-F1C3D31A45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253798"/>
            <a:ext cx="4500562" cy="1628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 pitchFamily="2" charset="2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 pitchFamily="2" charset="2"/>
              <a:buNone/>
              <a:tabLst/>
              <a:defRPr/>
            </a:pPr>
            <a:r>
              <a:rPr lang="en-US" sz="800" b="0" i="0" dirty="0">
                <a:solidFill>
                  <a:srgbClr val="111111"/>
                </a:solidFill>
                <a:effectLst/>
                <a:latin typeface="Manrope" pitchFamily="2" charset="0"/>
              </a:rPr>
              <a:t>Photo by 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D82FDCD-B33E-754C-A6D7-CCA5F09F9C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449388"/>
            <a:ext cx="4500564" cy="1384995"/>
          </a:xfrm>
        </p:spPr>
        <p:txBody>
          <a:bodyPr wrap="square" anchor="t">
            <a:spAutoFit/>
          </a:bodyPr>
          <a:lstStyle>
            <a:lvl1pPr algn="l">
              <a:defRPr sz="3000" b="0" i="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r>
              <a:rPr lang="ru-RU" dirty="0"/>
              <a:t>НАЖМИТЕ, ЧТОБЫ РЕДАКТИРОВАТЬ ЗАГОЛОВОК МЕЛКИЙ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2B955BE-3EF1-3343-BE37-008C288A32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49" y="3037101"/>
            <a:ext cx="4500565" cy="492443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rgbClr val="4F5159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Нажмите, чтобы редактировать подзаголовок</a:t>
            </a:r>
            <a:r>
              <a:rPr lang="en-US" dirty="0"/>
              <a:t> </a:t>
            </a:r>
            <a:r>
              <a:rPr lang="ru-RU" dirty="0"/>
              <a:t>мелкий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C048138-9483-CF4F-A46A-27D68158E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41325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8C040DE4-6A8B-0740-BF47-665C1B5F7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42485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8873B9E9-2B42-2547-A8A9-AE3F579EF003}" type="datetime1">
              <a:rPr lang="ru-RU" smtClean="0"/>
              <a:t>15.02.2023</a:t>
            </a:fld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8DFD24-C046-CE4A-A352-042611445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2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юбой контен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28D3A-6014-874C-9B49-F1C3D31A45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253798"/>
            <a:ext cx="4500562" cy="1628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 pitchFamily="2" charset="2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FF"/>
              </a:buClr>
              <a:buSzTx/>
              <a:buFont typeface="STIXGeneral-Regular" pitchFamily="2" charset="2"/>
              <a:buNone/>
              <a:tabLst/>
              <a:defRPr/>
            </a:pPr>
            <a:r>
              <a:rPr lang="en-US" sz="800" b="0" i="0" dirty="0">
                <a:solidFill>
                  <a:srgbClr val="111111"/>
                </a:solidFill>
                <a:effectLst/>
                <a:latin typeface="Manrope" pitchFamily="2" charset="0"/>
              </a:rPr>
              <a:t>Photo by 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D82FDCD-B33E-754C-A6D7-CCA5F09F9C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449388"/>
            <a:ext cx="4500564" cy="1384995"/>
          </a:xfrm>
        </p:spPr>
        <p:txBody>
          <a:bodyPr wrap="square" anchor="t">
            <a:spAutoFit/>
          </a:bodyPr>
          <a:lstStyle>
            <a:lvl1pPr algn="l">
              <a:defRPr sz="3000" b="0" i="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r>
              <a:rPr lang="ru-RU" dirty="0"/>
              <a:t>НАЖМИТЕ, ЧТОБЫ РЕДАКТИРОВАТЬ ЗАГОЛОВОК МЕЛКИЙ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2B955BE-3EF1-3343-BE37-008C288A32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49" y="3037101"/>
            <a:ext cx="4500565" cy="492443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rgbClr val="4F5159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Нажмите, чтобы редактировать подзаголовок</a:t>
            </a:r>
            <a:r>
              <a:rPr lang="en-US" dirty="0"/>
              <a:t> </a:t>
            </a:r>
            <a:r>
              <a:rPr lang="ru-RU" dirty="0"/>
              <a:t>мелкий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C048138-9483-CF4F-A46A-27D68158E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41325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8C040DE4-6A8B-0740-BF47-665C1B5F7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335236"/>
            <a:ext cx="612776" cy="18097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8C44889D-8E47-BA40-A18F-1B19655C7FA2}" type="datetime1">
              <a:rPr lang="ru-RU" smtClean="0"/>
              <a:t>15.02.2023</a:t>
            </a:fld>
            <a:endParaRPr lang="ru-RU"/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69B77FD8-372C-004A-A447-3FF08D39B45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5388" y="1449388"/>
            <a:ext cx="4500562" cy="47879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Вставьте, любой контент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F2776-F32D-6646-8317-B7F31C480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6658"/>
            <a:ext cx="1944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07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DF06D2-A97C-2243-A4F6-5F96A7A1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449387"/>
            <a:ext cx="11306176" cy="46166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8A21F-544C-0444-B6FC-43F2A5D67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2168822"/>
            <a:ext cx="11306175" cy="13644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E9DF-067C-8F4C-A702-122436204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41325"/>
            <a:ext cx="589915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rgbClr val="4F5159"/>
                </a:solidFill>
                <a:latin typeface="Manrope" pitchFamily="2" charset="0"/>
              </a:defRPr>
            </a:lvl1pPr>
          </a:lstStyle>
          <a:p>
            <a:fld id="{60424BAD-F223-2344-B165-FF6822AD21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50E859-B3E4-C740-B7D5-4C5F11BE7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441325"/>
            <a:ext cx="7416800" cy="1489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4F5159">
                    <a:alpha val="42000"/>
                  </a:srgbClr>
                </a:solidFill>
                <a:latin typeface="Manrope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0C92F-7C1F-434D-BEBC-1AED03CC7D82}"/>
              </a:ext>
            </a:extLst>
          </p:cNvPr>
          <p:cNvSpPr txBox="1"/>
          <p:nvPr userDrawn="1"/>
        </p:nvSpPr>
        <p:spPr>
          <a:xfrm>
            <a:off x="338659" y="6537027"/>
            <a:ext cx="22303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F5159"/>
                </a:solidFill>
                <a:latin typeface="Manrope" pitchFamily="2" charset="0"/>
              </a:rPr>
              <a:t>© Академия социальных технологий, 202</a:t>
            </a:r>
            <a:r>
              <a:rPr lang="en-US" sz="800" dirty="0">
                <a:solidFill>
                  <a:srgbClr val="4F5159"/>
                </a:solidFill>
                <a:latin typeface="Manrope" pitchFamily="2" charset="0"/>
              </a:rPr>
              <a:t>1</a:t>
            </a:r>
            <a:r>
              <a:rPr lang="ru-RU" sz="800" dirty="0">
                <a:solidFill>
                  <a:srgbClr val="4F5159"/>
                </a:solidFill>
                <a:latin typeface="Manrope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41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1" r:id="rId2"/>
    <p:sldLayoutId id="2147483666" r:id="rId3"/>
    <p:sldLayoutId id="2147483667" r:id="rId4"/>
    <p:sldLayoutId id="2147483662" r:id="rId5"/>
    <p:sldLayoutId id="2147483661" r:id="rId6"/>
    <p:sldLayoutId id="2147483665" r:id="rId7"/>
    <p:sldLayoutId id="2147483680" r:id="rId8"/>
    <p:sldLayoutId id="2147483663" r:id="rId9"/>
    <p:sldLayoutId id="2147483660" r:id="rId10"/>
    <p:sldLayoutId id="2147483675" r:id="rId11"/>
    <p:sldLayoutId id="2147483676" r:id="rId12"/>
    <p:sldLayoutId id="2147483679" r:id="rId13"/>
    <p:sldLayoutId id="2147483677" r:id="rId14"/>
    <p:sldLayoutId id="2147483678" r:id="rId15"/>
    <p:sldLayoutId id="2147483671" r:id="rId16"/>
    <p:sldLayoutId id="2147483672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>
          <a:solidFill>
            <a:srgbClr val="4F5159"/>
          </a:solidFill>
          <a:latin typeface="Manrope" pitchFamily="2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Clr>
          <a:srgbClr val="0086FF"/>
        </a:buClr>
        <a:buFont typeface="STIXGeneral-Regular" pitchFamily="2" charset="2"/>
        <a:buChar char="⏤"/>
        <a:defRPr sz="2000" b="0" i="0" kern="1200">
          <a:solidFill>
            <a:srgbClr val="4F5159"/>
          </a:solidFill>
          <a:latin typeface="Manrope" pitchFamily="2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500"/>
        </a:spcBef>
        <a:buClr>
          <a:srgbClr val="0086FF"/>
        </a:buClr>
        <a:buFont typeface="STIXGeneral-Regular" pitchFamily="2" charset="2"/>
        <a:buChar char="⏤"/>
        <a:defRPr sz="1600" b="0" i="0" kern="1200">
          <a:solidFill>
            <a:srgbClr val="4F5159"/>
          </a:solidFill>
          <a:latin typeface="Manrope" pitchFamily="2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rgbClr val="0086FF"/>
        </a:buClr>
        <a:buFont typeface="STIXGeneral-Regular" pitchFamily="2" charset="2"/>
        <a:buChar char="⏤"/>
        <a:defRPr sz="1400" b="0" i="0" kern="1200">
          <a:solidFill>
            <a:srgbClr val="4F5159"/>
          </a:solidFill>
          <a:latin typeface="Manrope" pitchFamily="2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rgbClr val="0086FF"/>
        </a:buClr>
        <a:buFont typeface="STIXGeneral-Regular" pitchFamily="2" charset="2"/>
        <a:buChar char="⏤"/>
        <a:defRPr sz="1200" b="0" i="0" kern="1200">
          <a:solidFill>
            <a:srgbClr val="4F5159"/>
          </a:solidFill>
          <a:latin typeface="Manrope" pitchFamily="2" charset="0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rgbClr val="0086FF"/>
        </a:buClr>
        <a:buFont typeface="STIXGeneral-Regular" pitchFamily="2" charset="2"/>
        <a:buChar char="⏤"/>
        <a:defRPr sz="800" b="0" i="0" kern="1200">
          <a:solidFill>
            <a:srgbClr val="4F5159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9">
          <p15:clr>
            <a:srgbClr val="F26B43"/>
          </p15:clr>
        </p15:guide>
        <p15:guide id="2" pos="1504">
          <p15:clr>
            <a:srgbClr val="F26B43"/>
          </p15:clr>
        </p15:guide>
        <p15:guide id="3" pos="1391">
          <p15:clr>
            <a:srgbClr val="F26B43"/>
          </p15:clr>
        </p15:guide>
        <p15:guide id="4" pos="166">
          <p15:clr>
            <a:srgbClr val="F26B43"/>
          </p15:clr>
        </p15:guide>
        <p15:guide id="5" pos="6403">
          <p15:clr>
            <a:srgbClr val="F26B43"/>
          </p15:clr>
        </p15:guide>
        <p15:guide id="6" pos="5065">
          <p15:clr>
            <a:srgbClr val="F26B43"/>
          </p15:clr>
        </p15:guide>
        <p15:guide id="7" pos="6289">
          <p15:clr>
            <a:srgbClr val="F26B43"/>
          </p15:clr>
        </p15:guide>
        <p15:guide id="8" orient="horz" pos="164">
          <p15:clr>
            <a:srgbClr val="F26B43"/>
          </p15:clr>
        </p15:guide>
        <p15:guide id="9" orient="horz" pos="4156">
          <p15:clr>
            <a:srgbClr val="F26B43"/>
          </p15:clr>
        </p15:guide>
        <p15:guide id="10" pos="4951">
          <p15:clr>
            <a:srgbClr val="F26B43"/>
          </p15:clr>
        </p15:guide>
        <p15:guide id="11" pos="3727">
          <p15:clr>
            <a:srgbClr val="F26B43"/>
          </p15:clr>
        </p15:guide>
        <p15:guide id="12" pos="3840">
          <p15:clr>
            <a:srgbClr val="F26B43"/>
          </p15:clr>
        </p15:guide>
        <p15:guide id="13" pos="2502">
          <p15:clr>
            <a:srgbClr val="F26B43"/>
          </p15:clr>
        </p15:guide>
        <p15:guide id="14" pos="2615">
          <p15:clr>
            <a:srgbClr val="F26B43"/>
          </p15:clr>
        </p15:guide>
        <p15:guide id="15" pos="778">
          <p15:clr>
            <a:srgbClr val="F26B43"/>
          </p15:clr>
        </p15:guide>
        <p15:guide id="16" pos="7401">
          <p15:clr>
            <a:srgbClr val="F26B43"/>
          </p15:clr>
        </p15:guide>
        <p15:guide id="17" pos="7514">
          <p15:clr>
            <a:srgbClr val="F26B43"/>
          </p15:clr>
        </p15:guide>
        <p15:guide id="18" pos="5178">
          <p15:clr>
            <a:srgbClr val="F26B43"/>
          </p15:clr>
        </p15:guide>
        <p15:guide id="19" pos="6176">
          <p15:clr>
            <a:srgbClr val="F26B43"/>
          </p15:clr>
        </p15:guide>
        <p15:guide id="20" pos="1277">
          <p15:clr>
            <a:srgbClr val="F26B43"/>
          </p15:clr>
        </p15:guide>
        <p15:guide id="21" pos="279">
          <p15:clr>
            <a:srgbClr val="F26B43"/>
          </p15:clr>
        </p15:guide>
        <p15:guide id="22" orient="horz" pos="3929">
          <p15:clr>
            <a:srgbClr val="F26B43"/>
          </p15:clr>
        </p15:guide>
        <p15:guide id="23" orient="horz" pos="278">
          <p15:clr>
            <a:srgbClr val="F26B43"/>
          </p15:clr>
        </p15:guide>
        <p15:guide id="24" orient="horz" pos="4042">
          <p15:clr>
            <a:srgbClr val="F26B43"/>
          </p15:clr>
        </p15:guide>
        <p15:guide id="25" orient="horz" pos="799">
          <p15:clr>
            <a:srgbClr val="F26B43"/>
          </p15:clr>
        </p15:guide>
        <p15:guide id="26" orient="horz" pos="913">
          <p15:clr>
            <a:srgbClr val="F26B43"/>
          </p15:clr>
        </p15:guide>
        <p15:guide id="27" pos="6902">
          <p15:clr>
            <a:srgbClr val="F26B43"/>
          </p15:clr>
        </p15:guide>
        <p15:guide id="28" pos="892">
          <p15:clr>
            <a:srgbClr val="F26B43"/>
          </p15:clr>
        </p15:guide>
        <p15:guide id="29" pos="665">
          <p15:clr>
            <a:srgbClr val="F26B43"/>
          </p15:clr>
        </p15:guide>
        <p15:guide id="30" orient="horz" pos="686">
          <p15:clr>
            <a:srgbClr val="F26B43"/>
          </p15:clr>
        </p15:guide>
        <p15:guide id="31" pos="3364" userDrawn="1">
          <p15:clr>
            <a:srgbClr val="F26B43"/>
          </p15:clr>
        </p15:guide>
        <p15:guide id="32" pos="7015">
          <p15:clr>
            <a:srgbClr val="F26B43"/>
          </p15:clr>
        </p15:guide>
        <p15:guide id="33" pos="6788">
          <p15:clr>
            <a:srgbClr val="F26B43"/>
          </p15:clr>
        </p15:guide>
        <p15:guide id="34" pos="2003" userDrawn="1">
          <p15:clr>
            <a:srgbClr val="F26B43"/>
          </p15:clr>
        </p15:guide>
        <p15:guide id="36" pos="3137" userDrawn="1">
          <p15:clr>
            <a:srgbClr val="F26B43"/>
          </p15:clr>
        </p15:guide>
        <p15:guide id="37" pos="3250" userDrawn="1">
          <p15:clr>
            <a:srgbClr val="F26B43"/>
          </p15:clr>
        </p15:guide>
        <p15:guide id="38" pos="2116" userDrawn="1">
          <p15:clr>
            <a:srgbClr val="F26B43"/>
          </p15:clr>
        </p15:guide>
        <p15:guide id="39" pos="1890" userDrawn="1">
          <p15:clr>
            <a:srgbClr val="F26B43"/>
          </p15:clr>
        </p15:guide>
        <p15:guide id="40" pos="3953" userDrawn="1">
          <p15:clr>
            <a:srgbClr val="F26B43"/>
          </p15:clr>
        </p15:guide>
        <p15:guide id="41" pos="4566" userDrawn="1">
          <p15:clr>
            <a:srgbClr val="F26B43"/>
          </p15:clr>
        </p15:guide>
        <p15:guide id="42" pos="4316" userDrawn="1">
          <p15:clr>
            <a:srgbClr val="F26B43"/>
          </p15:clr>
        </p15:guide>
        <p15:guide id="43" pos="4439" userDrawn="1">
          <p15:clr>
            <a:srgbClr val="F26B43"/>
          </p15:clr>
        </p15:guide>
        <p15:guide id="44" pos="5813" userDrawn="1">
          <p15:clr>
            <a:srgbClr val="F26B43"/>
          </p15:clr>
        </p15:guide>
        <p15:guide id="45" pos="5564" userDrawn="1">
          <p15:clr>
            <a:srgbClr val="F26B43"/>
          </p15:clr>
        </p15:guide>
        <p15:guide id="46" pos="56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748CBDE-C12B-4040-B182-687BA8F44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424BAD-F223-2344-B165-FF6822AD219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0DA005-B359-804C-A458-5853748C7B4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87600" y="442812"/>
            <a:ext cx="8388350" cy="122237"/>
          </a:xfrm>
          <a:prstGeom prst="rect">
            <a:avLst/>
          </a:prstGeom>
          <a:noFill/>
        </p:spPr>
        <p:txBody>
          <a:bodyPr/>
          <a:lstStyle/>
          <a:p>
            <a:r>
              <a:rPr lang="ru-RU" dirty="0">
                <a:solidFill>
                  <a:srgbClr val="4F5159">
                    <a:alpha val="42000"/>
                  </a:srgbClr>
                </a:solidFill>
              </a:rPr>
              <a:t>МЫ ОБЪЕДИНЯЕМ ЭКСПЕРТОВ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F7B657DB-D8BC-AF0A-F4E4-1199AD920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21157"/>
              </p:ext>
            </p:extLst>
          </p:nvPr>
        </p:nvGraphicFramePr>
        <p:xfrm>
          <a:off x="866274" y="1345307"/>
          <a:ext cx="10490839" cy="452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13401385"/>
                    </a:ext>
                  </a:extLst>
                </a:gridCol>
                <a:gridCol w="7747639">
                  <a:extLst>
                    <a:ext uri="{9D8B030D-6E8A-4147-A177-3AD203B41FA5}">
                      <a16:colId xmlns:a16="http://schemas.microsoft.com/office/drawing/2014/main" val="3537174269"/>
                    </a:ext>
                  </a:extLst>
                </a:gridCol>
              </a:tblGrid>
              <a:tr h="54370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Поле в форме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Как это будет выглядеть на сайте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726828"/>
                  </a:ext>
                </a:extLst>
              </a:tr>
              <a:tr h="982402">
                <a:tc>
                  <a:txBody>
                    <a:bodyPr/>
                    <a:lstStyle/>
                    <a:p>
                      <a:r>
                        <a:rPr lang="ru-RU" dirty="0"/>
                        <a:t>Должность, научные регалии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72888"/>
                  </a:ext>
                </a:extLst>
              </a:tr>
              <a:tr h="543705">
                <a:tc>
                  <a:txBody>
                    <a:bodyPr/>
                    <a:lstStyle/>
                    <a:p>
                      <a:r>
                        <a:rPr lang="ru-RU" dirty="0"/>
                        <a:t>Прикрепите ссылку на фотографию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Если вы являетесь экспертом Академии, то ссылку на фото прикреплять не нужно. В остальных случаях загрузите фотографию на облако и дайте ссылку с доступом к скачиваю фотографии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10399"/>
                  </a:ext>
                </a:extLst>
              </a:tr>
              <a:tr h="2085597">
                <a:tc>
                  <a:txBody>
                    <a:bodyPr/>
                    <a:lstStyle/>
                    <a:p>
                      <a:r>
                        <a:rPr lang="ru-RU" dirty="0"/>
                        <a:t>Цитата из вашего выступления для слайдеров, баннеров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8154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22AE77-9E84-72B6-CC21-4CBCF6891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870" y="1930735"/>
            <a:ext cx="6495783" cy="8887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C8EAFE-B0F5-7529-251B-2B52DA2F98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8" b="5990"/>
          <a:stretch/>
        </p:blipFill>
        <p:spPr>
          <a:xfrm>
            <a:off x="3658870" y="3857191"/>
            <a:ext cx="7666856" cy="20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1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748CBDE-C12B-4040-B182-687BA8F44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424BAD-F223-2344-B165-FF6822AD219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0DA005-B359-804C-A458-5853748C7B4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87600" y="442812"/>
            <a:ext cx="8388350" cy="122237"/>
          </a:xfrm>
          <a:prstGeom prst="rect">
            <a:avLst/>
          </a:prstGeom>
          <a:noFill/>
        </p:spPr>
        <p:txBody>
          <a:bodyPr/>
          <a:lstStyle/>
          <a:p>
            <a:r>
              <a:rPr lang="ru-RU" dirty="0">
                <a:solidFill>
                  <a:srgbClr val="4F5159">
                    <a:alpha val="42000"/>
                  </a:srgbClr>
                </a:solidFill>
              </a:rPr>
              <a:t>МЫ ОБЪЕДИНЯЕМ ЭКСПЕРТОВ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F7B657DB-D8BC-AF0A-F4E4-1199AD920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59599"/>
              </p:ext>
            </p:extLst>
          </p:nvPr>
        </p:nvGraphicFramePr>
        <p:xfrm>
          <a:off x="866274" y="1345307"/>
          <a:ext cx="10504091" cy="4339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13401385"/>
                    </a:ext>
                  </a:extLst>
                </a:gridCol>
                <a:gridCol w="7760891">
                  <a:extLst>
                    <a:ext uri="{9D8B030D-6E8A-4147-A177-3AD203B41FA5}">
                      <a16:colId xmlns:a16="http://schemas.microsoft.com/office/drawing/2014/main" val="3537174269"/>
                    </a:ext>
                  </a:extLst>
                </a:gridCol>
              </a:tblGrid>
              <a:tr h="54370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Поле в форме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FFFF"/>
                          </a:solidFill>
                        </a:rPr>
                        <a:t>Как это будет выглядеть на сайте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726828"/>
                  </a:ext>
                </a:extLst>
              </a:tr>
              <a:tr h="3796171">
                <a:tc>
                  <a:txBody>
                    <a:bodyPr/>
                    <a:lstStyle/>
                    <a:p>
                      <a:r>
                        <a:rPr lang="ru-RU" dirty="0"/>
                        <a:t>Анонс выступления и ссылка на </a:t>
                      </a:r>
                      <a:r>
                        <a:rPr lang="ru-RU" dirty="0" err="1"/>
                        <a:t>видеоприглашение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7288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56757-4C31-2828-35E2-F748C92E5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"/>
          <a:stretch/>
        </p:blipFill>
        <p:spPr>
          <a:xfrm>
            <a:off x="3631095" y="2215366"/>
            <a:ext cx="3434953" cy="31777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9067EC-2AFA-60F0-F8EC-AF001EA15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15" r="3020"/>
          <a:stretch/>
        </p:blipFill>
        <p:spPr>
          <a:xfrm>
            <a:off x="7198570" y="2215366"/>
            <a:ext cx="4171795" cy="31777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4B7A1802-8E6A-36CE-B64D-FD72CEDC81F7}"/>
                  </a:ext>
                </a:extLst>
              </p14:cNvPr>
              <p14:cNvContentPartPr/>
              <p14:nvPr/>
            </p14:nvContentPartPr>
            <p14:xfrm>
              <a:off x="10668339" y="3137812"/>
              <a:ext cx="729360" cy="713880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4B7A1802-8E6A-36CE-B64D-FD72CEDC81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05339" y="3075172"/>
                <a:ext cx="855000" cy="83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183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АСТ">
  <a:themeElements>
    <a:clrScheme name="AST">
      <a:dk1>
        <a:srgbClr val="4F5058"/>
      </a:dk1>
      <a:lt1>
        <a:srgbClr val="999A9F"/>
      </a:lt1>
      <a:dk2>
        <a:srgbClr val="0086FF"/>
      </a:dk2>
      <a:lt2>
        <a:srgbClr val="DCDCDE"/>
      </a:lt2>
      <a:accent1>
        <a:srgbClr val="0086FF"/>
      </a:accent1>
      <a:accent2>
        <a:srgbClr val="79B9F9"/>
      </a:accent2>
      <a:accent3>
        <a:srgbClr val="D0E7FD"/>
      </a:accent3>
      <a:accent4>
        <a:srgbClr val="FFC87F"/>
      </a:accent4>
      <a:accent5>
        <a:srgbClr val="FBDFBA"/>
      </a:accent5>
      <a:accent6>
        <a:srgbClr val="FDF3E7"/>
      </a:accent6>
      <a:hlink>
        <a:srgbClr val="0086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3colors" id="{80D1F872-714F-884A-A03C-8FB84B7A000A}" vid="{C5F08589-363C-5642-A0A0-85E7AC602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АСТ</Template>
  <TotalTime>18597</TotalTime>
  <Words>77</Words>
  <Application>Microsoft Macintosh PowerPoint</Application>
  <PresentationFormat>Широкоэкранный</PresentationFormat>
  <Paragraphs>13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Manrope</vt:lpstr>
      <vt:lpstr>STIXGeneral-Regular</vt:lpstr>
      <vt:lpstr>Verdana</vt:lpstr>
      <vt:lpstr>Тема АСТ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ОБЪЕДИНЯЕМ ЭКСПЕРТОВ</dc:title>
  <dc:creator>Подворный Владимир</dc:creator>
  <cp:lastModifiedBy>Любовь Репина</cp:lastModifiedBy>
  <cp:revision>184</cp:revision>
  <cp:lastPrinted>2020-09-09T13:28:44Z</cp:lastPrinted>
  <dcterms:created xsi:type="dcterms:W3CDTF">2020-09-08T08:14:53Z</dcterms:created>
  <dcterms:modified xsi:type="dcterms:W3CDTF">2023-02-15T16:34:12Z</dcterms:modified>
</cp:coreProperties>
</file>